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302" r:id="rId3"/>
    <p:sldId id="301" r:id="rId4"/>
    <p:sldId id="306" r:id="rId5"/>
    <p:sldId id="305" r:id="rId6"/>
    <p:sldId id="304" r:id="rId7"/>
    <p:sldId id="303" r:id="rId8"/>
    <p:sldId id="307" r:id="rId9"/>
    <p:sldId id="308" r:id="rId10"/>
    <p:sldId id="309" r:id="rId11"/>
    <p:sldId id="320" r:id="rId12"/>
    <p:sldId id="310" r:id="rId13"/>
    <p:sldId id="311" r:id="rId14"/>
    <p:sldId id="312" r:id="rId15"/>
    <p:sldId id="299" r:id="rId16"/>
    <p:sldId id="300" r:id="rId17"/>
    <p:sldId id="317" r:id="rId18"/>
    <p:sldId id="318" r:id="rId19"/>
    <p:sldId id="319" r:id="rId20"/>
    <p:sldId id="321" r:id="rId21"/>
    <p:sldId id="322" r:id="rId22"/>
    <p:sldId id="326" r:id="rId23"/>
    <p:sldId id="324" r:id="rId24"/>
    <p:sldId id="325" r:id="rId25"/>
    <p:sldId id="298" r:id="rId26"/>
  </p:sldIdLst>
  <p:sldSz cx="12192000" cy="6858000"/>
  <p:notesSz cx="6858000" cy="9144000"/>
  <p:defaultTextStyle>
    <a:defPPr>
      <a:defRPr lang="it-IT"/>
    </a:defPPr>
    <a:lvl1pPr marL="0" algn="l" defTabSz="609036" rtl="0" eaLnBrk="1" latinLnBrk="0" hangingPunct="1">
      <a:defRPr sz="2398" kern="1200">
        <a:solidFill>
          <a:schemeClr val="tx1"/>
        </a:solidFill>
        <a:latin typeface="+mn-lt"/>
        <a:ea typeface="+mn-ea"/>
        <a:cs typeface="+mn-cs"/>
      </a:defRPr>
    </a:lvl1pPr>
    <a:lvl2pPr marL="609036" algn="l" defTabSz="609036" rtl="0" eaLnBrk="1" latinLnBrk="0" hangingPunct="1">
      <a:defRPr sz="2398" kern="1200">
        <a:solidFill>
          <a:schemeClr val="tx1"/>
        </a:solidFill>
        <a:latin typeface="+mn-lt"/>
        <a:ea typeface="+mn-ea"/>
        <a:cs typeface="+mn-cs"/>
      </a:defRPr>
    </a:lvl2pPr>
    <a:lvl3pPr marL="1218072" algn="l" defTabSz="609036" rtl="0" eaLnBrk="1" latinLnBrk="0" hangingPunct="1">
      <a:defRPr sz="2398" kern="1200">
        <a:solidFill>
          <a:schemeClr val="tx1"/>
        </a:solidFill>
        <a:latin typeface="+mn-lt"/>
        <a:ea typeface="+mn-ea"/>
        <a:cs typeface="+mn-cs"/>
      </a:defRPr>
    </a:lvl3pPr>
    <a:lvl4pPr marL="1827108" algn="l" defTabSz="609036" rtl="0" eaLnBrk="1" latinLnBrk="0" hangingPunct="1">
      <a:defRPr sz="2398" kern="1200">
        <a:solidFill>
          <a:schemeClr val="tx1"/>
        </a:solidFill>
        <a:latin typeface="+mn-lt"/>
        <a:ea typeface="+mn-ea"/>
        <a:cs typeface="+mn-cs"/>
      </a:defRPr>
    </a:lvl4pPr>
    <a:lvl5pPr marL="2436144" algn="l" defTabSz="609036" rtl="0" eaLnBrk="1" latinLnBrk="0" hangingPunct="1">
      <a:defRPr sz="2398" kern="1200">
        <a:solidFill>
          <a:schemeClr val="tx1"/>
        </a:solidFill>
        <a:latin typeface="+mn-lt"/>
        <a:ea typeface="+mn-ea"/>
        <a:cs typeface="+mn-cs"/>
      </a:defRPr>
    </a:lvl5pPr>
    <a:lvl6pPr marL="3045181" algn="l" defTabSz="609036" rtl="0" eaLnBrk="1" latinLnBrk="0" hangingPunct="1">
      <a:defRPr sz="2398" kern="1200">
        <a:solidFill>
          <a:schemeClr val="tx1"/>
        </a:solidFill>
        <a:latin typeface="+mn-lt"/>
        <a:ea typeface="+mn-ea"/>
        <a:cs typeface="+mn-cs"/>
      </a:defRPr>
    </a:lvl6pPr>
    <a:lvl7pPr marL="3654217" algn="l" defTabSz="609036" rtl="0" eaLnBrk="1" latinLnBrk="0" hangingPunct="1">
      <a:defRPr sz="2398" kern="1200">
        <a:solidFill>
          <a:schemeClr val="tx1"/>
        </a:solidFill>
        <a:latin typeface="+mn-lt"/>
        <a:ea typeface="+mn-ea"/>
        <a:cs typeface="+mn-cs"/>
      </a:defRPr>
    </a:lvl7pPr>
    <a:lvl8pPr marL="4263253" algn="l" defTabSz="609036" rtl="0" eaLnBrk="1" latinLnBrk="0" hangingPunct="1">
      <a:defRPr sz="2398" kern="1200">
        <a:solidFill>
          <a:schemeClr val="tx1"/>
        </a:solidFill>
        <a:latin typeface="+mn-lt"/>
        <a:ea typeface="+mn-ea"/>
        <a:cs typeface="+mn-cs"/>
      </a:defRPr>
    </a:lvl8pPr>
    <a:lvl9pPr marL="4872289" algn="l" defTabSz="609036" rtl="0" eaLnBrk="1" latinLnBrk="0" hangingPunct="1">
      <a:defRPr sz="239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720A"/>
    <a:srgbClr val="FFFFFF"/>
    <a:srgbClr val="80D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35" autoAdjust="0"/>
    <p:restoredTop sz="94569" autoAdjust="0"/>
  </p:normalViewPr>
  <p:slideViewPr>
    <p:cSldViewPr snapToGrid="0" snapToObjects="1">
      <p:cViewPr varScale="1">
        <p:scale>
          <a:sx n="77" d="100"/>
          <a:sy n="77" d="100"/>
        </p:scale>
        <p:origin x="528" y="67"/>
      </p:cViewPr>
      <p:guideLst>
        <p:guide orient="horz" pos="2161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3" d="100"/>
          <a:sy n="63" d="100"/>
        </p:scale>
        <p:origin x="313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4AC382A3-C3DA-4FFC-BB03-D23A19EF01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>
              <a:latin typeface="Gotham" panose="02000504050000020004" pitchFamily="2" charset="0"/>
            </a:endParaRP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5030199-4F47-43A1-8DCD-711866EB11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94D77-6F10-4613-9BDC-7E3EECE4993D}" type="datetimeFigureOut">
              <a:rPr lang="it-IT" smtClean="0">
                <a:latin typeface="Gotham" panose="02000504050000020004" pitchFamily="2" charset="0"/>
              </a:rPr>
              <a:t>06/10/2022</a:t>
            </a:fld>
            <a:endParaRPr lang="it-IT" dirty="0">
              <a:latin typeface="Gotham" panose="02000504050000020004" pitchFamily="2" charset="0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454CBFF-30F9-4CDA-8344-EC5380812C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>
              <a:latin typeface="Gotham" panose="02000504050000020004" pitchFamily="2" charset="0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5F0BD92-B8C9-46F8-8E03-045B9E7217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4DB4E-317E-4878-93A9-D328B15D500C}" type="slidenum">
              <a:rPr lang="it-IT" smtClean="0">
                <a:latin typeface="Gotham" panose="02000504050000020004" pitchFamily="2" charset="0"/>
              </a:rPr>
              <a:t>‹N›</a:t>
            </a:fld>
            <a:endParaRPr lang="it-IT" dirty="0">
              <a:latin typeface="Gotham" panose="02000504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312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OTHAM-BOOK" panose="02000504050000020004" pitchFamily="2" charset="0"/>
              </a:defRPr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OTHAM-BOOK" panose="02000504050000020004" pitchFamily="2" charset="0"/>
              </a:defRPr>
            </a:lvl1pPr>
          </a:lstStyle>
          <a:p>
            <a:fld id="{90FCE33D-3BD1-45D2-AACA-E0F0C9298032}" type="datetimeFigureOut">
              <a:rPr lang="it-IT" smtClean="0"/>
              <a:pPr/>
              <a:t>06/10/2022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OTHAM-BOOK" panose="02000504050000020004" pitchFamily="2" charset="0"/>
              </a:defRPr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OTHAM-BOOK" panose="02000504050000020004" pitchFamily="2" charset="0"/>
              </a:defRPr>
            </a:lvl1pPr>
          </a:lstStyle>
          <a:p>
            <a:fld id="{36D4D448-2F8C-4E27-8DEC-135CF98BF7C0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13733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GOTHAM-BOOK" panose="02000504050000020004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GOTHAM-BOOK" panose="02000504050000020004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GOTHAM-BOOK" panose="02000504050000020004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GOTHAM-BOOK" panose="02000504050000020004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GOTHAM-BOOK" panose="02000504050000020004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4D448-2F8C-4E27-8DEC-135CF98BF7C0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85575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4D448-2F8C-4E27-8DEC-135CF98BF7C0}" type="slidenum">
              <a:rPr lang="it-IT" smtClean="0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30788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artemapack.it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emf"/><Relationship Id="rId4" Type="http://schemas.openxmlformats.org/officeDocument/2006/relationships/hyperlink" Target="http://www.artemapack.it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0613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267199" y="1451545"/>
            <a:ext cx="7315202" cy="45351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chemeClr val="tx1"/>
                </a:solidFill>
                <a:latin typeface="Gotham" panose="02000504050000020004" pitchFamily="2" charset="0"/>
                <a:cs typeface="Gotham" panose="02000504050000020004" pitchFamily="2" charset="0"/>
              </a:defRPr>
            </a:lvl1pPr>
          </a:lstStyle>
          <a:p>
            <a:r>
              <a:rPr lang="it-IT" dirty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10" name="Segnaposto testo 23"/>
          <p:cNvSpPr>
            <a:spLocks noGrp="1"/>
          </p:cNvSpPr>
          <p:nvPr>
            <p:ph type="body" idx="21" hasCustomPrompt="1"/>
          </p:nvPr>
        </p:nvSpPr>
        <p:spPr>
          <a:xfrm>
            <a:off x="609602" y="1438427"/>
            <a:ext cx="3657598" cy="4569682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ctr">
              <a:buNone/>
              <a:defRPr sz="1599" b="0" i="0">
                <a:solidFill>
                  <a:schemeClr val="tx1"/>
                </a:solidFill>
                <a:latin typeface="Gotham" panose="02000504050000020004" pitchFamily="2" charset="0"/>
                <a:cs typeface="Gotham" panose="02000504050000020004" pitchFamily="2" charset="0"/>
              </a:defRPr>
            </a:lvl1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E1F5B81-C748-4BEA-84A0-5DAEA5A7AF6A}"/>
              </a:ext>
            </a:extLst>
          </p:cNvPr>
          <p:cNvSpPr txBox="1"/>
          <p:nvPr userDrawn="1"/>
        </p:nvSpPr>
        <p:spPr>
          <a:xfrm>
            <a:off x="4376" y="430427"/>
            <a:ext cx="12187624" cy="584775"/>
          </a:xfrm>
          <a:prstGeom prst="rect">
            <a:avLst/>
          </a:prstGeom>
          <a:solidFill>
            <a:srgbClr val="E5720A"/>
          </a:solidFill>
        </p:spPr>
        <p:txBody>
          <a:bodyPr wrap="square" rtlCol="0">
            <a:spAutoFit/>
          </a:bodyPr>
          <a:lstStyle/>
          <a:p>
            <a:endParaRPr lang="it-IT" sz="3200" dirty="0">
              <a:solidFill>
                <a:schemeClr val="bg1"/>
              </a:solidFill>
              <a:latin typeface="GOTHAM-MEDIUM" panose="02000504050000020004" pitchFamily="2" charset="0"/>
            </a:endParaRP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7EBC3DE8-D371-4F80-848A-9DAF7E7D8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64" y="391759"/>
            <a:ext cx="10170925" cy="686732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>
                <a:solidFill>
                  <a:schemeClr val="bg1"/>
                </a:solidFill>
                <a:latin typeface="Bebas Neue" panose="020B0606020202050201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812025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testo 23"/>
          <p:cNvSpPr>
            <a:spLocks noGrp="1"/>
          </p:cNvSpPr>
          <p:nvPr>
            <p:ph type="body" idx="21" hasCustomPrompt="1"/>
          </p:nvPr>
        </p:nvSpPr>
        <p:spPr>
          <a:xfrm>
            <a:off x="6229685" y="1466265"/>
            <a:ext cx="5336386" cy="251729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ctr">
              <a:buNone/>
              <a:defRPr sz="1599" b="0" i="0">
                <a:solidFill>
                  <a:schemeClr val="tx1"/>
                </a:solidFill>
                <a:latin typeface="Gotham" panose="02000504050000020004" pitchFamily="2" charset="0"/>
                <a:cs typeface="Gotham" panose="02000504050000020004" pitchFamily="2" charset="0"/>
              </a:defRPr>
            </a:lvl1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EDDD77-4A5F-4C89-A967-9423D7EFFC90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535518" y="1465494"/>
            <a:ext cx="5626100" cy="4887090"/>
          </a:xfrm>
          <a:prstGeom prst="rect">
            <a:avLst/>
          </a:prstGeom>
        </p:spPr>
        <p:txBody>
          <a:bodyPr/>
          <a:lstStyle>
            <a:lvl1pPr marL="238963" indent="-238963">
              <a:defRPr b="1">
                <a:solidFill>
                  <a:schemeClr val="tx1"/>
                </a:solidFill>
                <a:latin typeface="Gotham" panose="02000504050000020004" pitchFamily="2" charset="0"/>
              </a:defRPr>
            </a:lvl1pPr>
            <a:lvl2pPr marL="839540" indent="-230504">
              <a:defRPr>
                <a:solidFill>
                  <a:schemeClr val="tx1"/>
                </a:solidFill>
                <a:latin typeface="Gotham" panose="02000504050000020004" pitchFamily="2" charset="0"/>
              </a:defRPr>
            </a:lvl2pPr>
            <a:lvl3pPr marL="1429543" indent="-211471">
              <a:defRPr>
                <a:solidFill>
                  <a:schemeClr val="tx1"/>
                </a:solidFill>
                <a:latin typeface="Gotham" panose="02000504050000020004" pitchFamily="2" charset="0"/>
              </a:defRPr>
            </a:lvl3pPr>
            <a:lvl4pPr marL="2030120" indent="-203012">
              <a:defRPr>
                <a:solidFill>
                  <a:schemeClr val="tx1"/>
                </a:solidFill>
                <a:latin typeface="Gotham" panose="02000504050000020004" pitchFamily="2" charset="0"/>
              </a:defRPr>
            </a:lvl4pPr>
            <a:lvl5pPr marL="2630698" indent="-194553">
              <a:defRPr>
                <a:solidFill>
                  <a:schemeClr val="tx1"/>
                </a:solidFill>
                <a:latin typeface="Gotham" panose="02000504050000020004" pitchFamily="2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03A904E-96A8-4835-B714-5A526D651CCF}"/>
              </a:ext>
            </a:extLst>
          </p:cNvPr>
          <p:cNvSpPr txBox="1"/>
          <p:nvPr userDrawn="1"/>
        </p:nvSpPr>
        <p:spPr>
          <a:xfrm>
            <a:off x="4376" y="430427"/>
            <a:ext cx="12187624" cy="584775"/>
          </a:xfrm>
          <a:prstGeom prst="rect">
            <a:avLst/>
          </a:prstGeom>
          <a:solidFill>
            <a:srgbClr val="E5720A"/>
          </a:solidFill>
        </p:spPr>
        <p:txBody>
          <a:bodyPr wrap="square" rtlCol="0">
            <a:spAutoFit/>
          </a:bodyPr>
          <a:lstStyle/>
          <a:p>
            <a:endParaRPr lang="it-IT" sz="3200" dirty="0">
              <a:solidFill>
                <a:schemeClr val="bg1"/>
              </a:solidFill>
              <a:latin typeface="GOTHAM-MEDIUM" panose="02000504050000020004" pitchFamily="2" charset="0"/>
            </a:endParaRP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9A18EAE9-5361-49B2-8190-FE8B82F07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64" y="391759"/>
            <a:ext cx="10170925" cy="686732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>
                <a:solidFill>
                  <a:schemeClr val="bg1"/>
                </a:solidFill>
                <a:latin typeface="Bebas Neue" panose="020B0606020202050201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22873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" y="1466264"/>
            <a:ext cx="6041375" cy="453335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chemeClr val="tx1"/>
                </a:solidFill>
                <a:latin typeface="Gotham" panose="02000504050000020004" pitchFamily="2" charset="0"/>
                <a:cs typeface="Gotham" panose="02000504050000020004" pitchFamily="2" charset="0"/>
              </a:defRPr>
            </a:lvl1pPr>
          </a:lstStyle>
          <a:p>
            <a:r>
              <a:rPr lang="it-IT" dirty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6380DC-0700-45EB-9DFB-5C5A25889680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096001" y="1465496"/>
            <a:ext cx="6096000" cy="4534157"/>
          </a:xfrm>
          <a:prstGeom prst="rect">
            <a:avLst/>
          </a:prstGeom>
        </p:spPr>
        <p:txBody>
          <a:bodyPr/>
          <a:lstStyle>
            <a:lvl1pPr marL="238963" indent="-238963">
              <a:defRPr b="1">
                <a:solidFill>
                  <a:schemeClr val="tx1"/>
                </a:solidFill>
                <a:latin typeface="Gotham" panose="02000504050000020004" pitchFamily="2" charset="0"/>
              </a:defRPr>
            </a:lvl1pPr>
            <a:lvl2pPr marL="839540" indent="-230504">
              <a:defRPr>
                <a:solidFill>
                  <a:schemeClr val="tx1"/>
                </a:solidFill>
                <a:latin typeface="Gotham" panose="02000504050000020004" pitchFamily="2" charset="0"/>
              </a:defRPr>
            </a:lvl2pPr>
            <a:lvl3pPr marL="1429543" indent="-211471">
              <a:defRPr>
                <a:solidFill>
                  <a:schemeClr val="tx1"/>
                </a:solidFill>
                <a:latin typeface="Gotham" panose="02000504050000020004" pitchFamily="2" charset="0"/>
              </a:defRPr>
            </a:lvl3pPr>
            <a:lvl4pPr marL="2030120" indent="-203012">
              <a:defRPr>
                <a:solidFill>
                  <a:schemeClr val="tx1"/>
                </a:solidFill>
                <a:latin typeface="Gotham" panose="02000504050000020004" pitchFamily="2" charset="0"/>
              </a:defRPr>
            </a:lvl4pPr>
            <a:lvl5pPr marL="2630698" indent="-194553">
              <a:defRPr>
                <a:solidFill>
                  <a:schemeClr val="tx1"/>
                </a:solidFill>
                <a:latin typeface="Gotham" panose="02000504050000020004" pitchFamily="2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D877E03-1F93-4831-B13D-184AB9E63827}"/>
              </a:ext>
            </a:extLst>
          </p:cNvPr>
          <p:cNvSpPr txBox="1"/>
          <p:nvPr userDrawn="1"/>
        </p:nvSpPr>
        <p:spPr>
          <a:xfrm>
            <a:off x="4375" y="430427"/>
            <a:ext cx="12187625" cy="584775"/>
          </a:xfrm>
          <a:prstGeom prst="rect">
            <a:avLst/>
          </a:prstGeom>
          <a:solidFill>
            <a:srgbClr val="E5720A"/>
          </a:solidFill>
        </p:spPr>
        <p:txBody>
          <a:bodyPr wrap="square" rtlCol="0">
            <a:spAutoFit/>
          </a:bodyPr>
          <a:lstStyle/>
          <a:p>
            <a:endParaRPr lang="it-IT" sz="3200" dirty="0">
              <a:solidFill>
                <a:schemeClr val="bg1"/>
              </a:solidFill>
              <a:latin typeface="GOTHAM-MEDIUM" panose="02000504050000020004" pitchFamily="2" charset="0"/>
            </a:endParaRP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B3D285FC-D7E8-44F2-8499-86C194C2B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64" y="391759"/>
            <a:ext cx="10170925" cy="686732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>
                <a:solidFill>
                  <a:schemeClr val="bg1"/>
                </a:solidFill>
                <a:latin typeface="Bebas Neue" panose="020B0606020202050201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4005077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64443" y="1484287"/>
            <a:ext cx="3619730" cy="45283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chemeClr val="tx1"/>
                </a:solidFill>
                <a:latin typeface="Gotham" panose="02000504050000020004" pitchFamily="2" charset="0"/>
                <a:cs typeface="Gotham" panose="02000504050000020004" pitchFamily="2" charset="0"/>
              </a:defRPr>
            </a:lvl1pPr>
          </a:lstStyle>
          <a:p>
            <a:r>
              <a:rPr lang="it-IT" dirty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20203" y="1484287"/>
            <a:ext cx="3619730" cy="45283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chemeClr val="tx1"/>
                </a:solidFill>
                <a:latin typeface="Gotham" panose="02000504050000020004" pitchFamily="2" charset="0"/>
                <a:cs typeface="Gotham" panose="02000504050000020004" pitchFamily="2" charset="0"/>
              </a:defRPr>
            </a:lvl1pPr>
          </a:lstStyle>
          <a:p>
            <a:r>
              <a:rPr lang="it-IT" dirty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BDD6C48A-F17F-49AC-B534-7AFA5ED906DC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4303377" y="1484526"/>
            <a:ext cx="3511550" cy="4528064"/>
          </a:xfrm>
          <a:prstGeom prst="rect">
            <a:avLst/>
          </a:prstGeom>
        </p:spPr>
        <p:txBody>
          <a:bodyPr/>
          <a:lstStyle>
            <a:lvl1pPr marL="238963" indent="-238963">
              <a:defRPr b="1">
                <a:solidFill>
                  <a:schemeClr val="tx1"/>
                </a:solidFill>
                <a:latin typeface="Gotham" panose="02000504050000020004" pitchFamily="2" charset="0"/>
              </a:defRPr>
            </a:lvl1pPr>
            <a:lvl2pPr marL="839540" indent="-230504">
              <a:defRPr>
                <a:solidFill>
                  <a:schemeClr val="tx1"/>
                </a:solidFill>
                <a:latin typeface="Gotham" panose="02000504050000020004" pitchFamily="2" charset="0"/>
              </a:defRPr>
            </a:lvl2pPr>
            <a:lvl3pPr marL="1429543" indent="-211471">
              <a:defRPr>
                <a:solidFill>
                  <a:schemeClr val="tx1"/>
                </a:solidFill>
                <a:latin typeface="Gotham" panose="02000504050000020004" pitchFamily="2" charset="0"/>
              </a:defRPr>
            </a:lvl3pPr>
            <a:lvl4pPr marL="2030120" indent="-203012">
              <a:defRPr>
                <a:latin typeface="Arial Narrow" panose="020B0606020202030204" pitchFamily="34" charset="0"/>
              </a:defRPr>
            </a:lvl4pPr>
            <a:lvl5pPr marL="2630698" indent="-194553"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4BE07B0-91C8-4921-8BEF-10441BFB8BB5}"/>
              </a:ext>
            </a:extLst>
          </p:cNvPr>
          <p:cNvSpPr txBox="1"/>
          <p:nvPr userDrawn="1"/>
        </p:nvSpPr>
        <p:spPr>
          <a:xfrm>
            <a:off x="4376" y="430427"/>
            <a:ext cx="12187624" cy="584775"/>
          </a:xfrm>
          <a:prstGeom prst="rect">
            <a:avLst/>
          </a:prstGeom>
          <a:solidFill>
            <a:srgbClr val="E5720A"/>
          </a:solidFill>
        </p:spPr>
        <p:txBody>
          <a:bodyPr wrap="square" rtlCol="0">
            <a:spAutoFit/>
          </a:bodyPr>
          <a:lstStyle/>
          <a:p>
            <a:endParaRPr lang="it-IT" sz="3200" dirty="0">
              <a:solidFill>
                <a:schemeClr val="bg1"/>
              </a:solidFill>
              <a:latin typeface="GOTHAM-MEDIUM" panose="02000504050000020004" pitchFamily="2" charset="0"/>
            </a:endParaRPr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9AAF24D4-5D32-4E19-AA96-DA88D2B47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64" y="391759"/>
            <a:ext cx="10170925" cy="686732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>
                <a:solidFill>
                  <a:schemeClr val="bg1"/>
                </a:solidFill>
                <a:latin typeface="Bebas Neue" panose="020B0606020202050201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2900518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F0F12112-D532-4D98-A0FE-5936C5209E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47"/>
            <a:ext cx="12192000" cy="6849909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988374C8-55B8-87F7-9B53-9FB0CAAD8FE6}"/>
              </a:ext>
            </a:extLst>
          </p:cNvPr>
          <p:cNvSpPr/>
          <p:nvPr userDrawn="1"/>
        </p:nvSpPr>
        <p:spPr>
          <a:xfrm>
            <a:off x="0" y="1721224"/>
            <a:ext cx="12204972" cy="513677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Segnaposto testo 23"/>
          <p:cNvSpPr>
            <a:spLocks noGrp="1"/>
          </p:cNvSpPr>
          <p:nvPr>
            <p:ph type="body" idx="21" hasCustomPrompt="1"/>
          </p:nvPr>
        </p:nvSpPr>
        <p:spPr>
          <a:xfrm>
            <a:off x="2866416" y="2353465"/>
            <a:ext cx="6173822" cy="449524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>
              <a:buNone/>
              <a:defRPr sz="1599" b="1" i="0">
                <a:solidFill>
                  <a:schemeClr val="tx1"/>
                </a:solidFill>
                <a:latin typeface="Gotham" panose="02000504050000020004" pitchFamily="2" charset="0"/>
                <a:cs typeface="Gotham" panose="02000504050000020004" pitchFamily="2" charset="0"/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ED5207D5-CE59-4DBC-B49F-D592163398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6477" y="864564"/>
            <a:ext cx="3173705" cy="671378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27C71B4-2C45-4CF5-B638-DD851ED92C35}"/>
              </a:ext>
            </a:extLst>
          </p:cNvPr>
          <p:cNvSpPr txBox="1"/>
          <p:nvPr userDrawn="1"/>
        </p:nvSpPr>
        <p:spPr>
          <a:xfrm>
            <a:off x="6564702" y="5579493"/>
            <a:ext cx="5640270" cy="11077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indent="232618">
              <a:spcBef>
                <a:spcPts val="0"/>
              </a:spcBef>
            </a:pPr>
            <a:endParaRPr lang="it-IT" sz="1199" b="1" spc="400" dirty="0">
              <a:latin typeface="Gotham Black" panose="02000504050000020004" pitchFamily="2" charset="0"/>
            </a:endParaRPr>
          </a:p>
          <a:p>
            <a:pPr marL="0" indent="232618">
              <a:spcBef>
                <a:spcPts val="0"/>
              </a:spcBef>
            </a:pPr>
            <a:r>
              <a:rPr lang="it-IT" sz="2400" b="1" spc="400" dirty="0">
                <a:latin typeface="Gotham Black" panose="02000504050000020004" pitchFamily="2" charset="0"/>
              </a:rPr>
              <a:t>SOLUTIONS PROVIDERS</a:t>
            </a:r>
          </a:p>
          <a:p>
            <a:pPr marL="0" indent="232618"/>
            <a:r>
              <a:rPr lang="en-US" sz="1200" b="1" i="1" spc="466" baseline="0" noProof="0" dirty="0">
                <a:solidFill>
                  <a:srgbClr val="E57200"/>
                </a:solidFill>
                <a:latin typeface="Gotham" panose="02000504050000020004" pitchFamily="2" charset="0"/>
              </a:rPr>
              <a:t>Experienced</a:t>
            </a:r>
            <a:r>
              <a:rPr lang="it-IT" sz="1200" b="1" i="1" spc="466" baseline="0" dirty="0">
                <a:solidFill>
                  <a:srgbClr val="E57200"/>
                </a:solidFill>
                <a:latin typeface="Gotham" panose="02000504050000020004" pitchFamily="2" charset="0"/>
              </a:rPr>
              <a:t> - Supportive – </a:t>
            </a:r>
            <a:r>
              <a:rPr lang="en-US" sz="1200" b="1" i="1" spc="466" baseline="0" noProof="0" dirty="0">
                <a:solidFill>
                  <a:srgbClr val="E57200"/>
                </a:solidFill>
                <a:latin typeface="Gotham" panose="02000504050000020004" pitchFamily="2" charset="0"/>
              </a:rPr>
              <a:t>Reliable</a:t>
            </a:r>
          </a:p>
          <a:p>
            <a:endParaRPr lang="it-IT" sz="1599" b="1" i="1" spc="466" baseline="0" dirty="0">
              <a:solidFill>
                <a:srgbClr val="E57200"/>
              </a:solidFill>
              <a:latin typeface="Gotham" panose="02000504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37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3F0A857-3EC9-4B71-9BF1-65F61CDD9A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47"/>
            <a:ext cx="12192000" cy="6849909"/>
          </a:xfrm>
          <a:prstGeom prst="rect">
            <a:avLst/>
          </a:prstGeom>
        </p:spPr>
      </p:pic>
      <p:sp>
        <p:nvSpPr>
          <p:cNvPr id="4" name="Segnaposto testo 23">
            <a:extLst>
              <a:ext uri="{FF2B5EF4-FFF2-40B4-BE49-F238E27FC236}">
                <a16:creationId xmlns:a16="http://schemas.microsoft.com/office/drawing/2014/main" id="{D12AEDD4-A078-43FA-8D77-E25F4A39AC7C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2866416" y="2353465"/>
            <a:ext cx="6173822" cy="449524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>
              <a:buNone/>
              <a:defRPr sz="2400" b="1" i="0">
                <a:solidFill>
                  <a:schemeClr val="tx1"/>
                </a:solidFill>
                <a:latin typeface="Gotham" panose="02000504050000020004" pitchFamily="2" charset="0"/>
                <a:cs typeface="Gotham" panose="02000504050000020004" pitchFamily="2" charset="0"/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6E91DD7-D387-45E6-95B0-9907244ECC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6477" y="864564"/>
            <a:ext cx="3173705" cy="67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105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CED76112-D321-4DB9-BD40-D4B2952C47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47"/>
            <a:ext cx="12192000" cy="6849909"/>
          </a:xfrm>
          <a:prstGeom prst="rect">
            <a:avLst/>
          </a:prstGeom>
        </p:spPr>
      </p:pic>
      <p:sp>
        <p:nvSpPr>
          <p:cNvPr id="14" name="Segnaposto testo 23"/>
          <p:cNvSpPr>
            <a:spLocks noGrp="1"/>
          </p:cNvSpPr>
          <p:nvPr>
            <p:ph type="body" idx="12" hasCustomPrompt="1"/>
          </p:nvPr>
        </p:nvSpPr>
        <p:spPr>
          <a:xfrm>
            <a:off x="485419" y="2300572"/>
            <a:ext cx="11149193" cy="202991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8800" b="0" i="0">
                <a:solidFill>
                  <a:schemeClr val="tx1"/>
                </a:solidFill>
                <a:latin typeface="GOTHAM-BOOK" panose="02000504050000020004" pitchFamily="2" charset="0"/>
                <a:cs typeface="GOTHAM-BOOK" panose="02000504050000020004" pitchFamily="2" charset="0"/>
              </a:defRPr>
            </a:lvl1pPr>
          </a:lstStyle>
          <a:p>
            <a:pPr lvl="0"/>
            <a:r>
              <a:rPr lang="it-IT" dirty="0"/>
              <a:t>FARE CLIC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E97C80-1A05-485F-BB49-F59566F97BC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5419" y="5572678"/>
            <a:ext cx="2114906" cy="1032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180975" indent="0" eaLnBrk="1" hangingPunct="1">
              <a:defRPr/>
            </a:pPr>
            <a:br>
              <a:rPr lang="en-US" altLang="it-IT" sz="1800" baseline="30000" dirty="0">
                <a:solidFill>
                  <a:schemeClr val="tx1"/>
                </a:solidFill>
                <a:latin typeface="Gotham" panose="02000504050000020004" pitchFamily="2" charset="0"/>
                <a:cs typeface="Arial Narrow"/>
              </a:rPr>
            </a:br>
            <a:r>
              <a:rPr lang="en-US" altLang="it-IT" sz="1332" baseline="30000" dirty="0">
                <a:solidFill>
                  <a:schemeClr val="tx1"/>
                </a:solidFill>
                <a:latin typeface="Gotham" panose="02000504050000020004" pitchFamily="2" charset="0"/>
                <a:cs typeface="Arial Narrow"/>
              </a:rPr>
              <a:t>Via dell’artigianato, 50 / 52</a:t>
            </a:r>
          </a:p>
          <a:p>
            <a:pPr marL="180975" indent="0" eaLnBrk="1" hangingPunct="1">
              <a:defRPr/>
            </a:pPr>
            <a:r>
              <a:rPr lang="en-US" altLang="it-IT" sz="1332" baseline="30000" dirty="0">
                <a:solidFill>
                  <a:schemeClr val="tx1"/>
                </a:solidFill>
                <a:latin typeface="Gotham" panose="02000504050000020004" pitchFamily="2" charset="0"/>
                <a:cs typeface="Arial Narrow"/>
              </a:rPr>
              <a:t>36030 Sarcedo (VI) Italy</a:t>
            </a:r>
          </a:p>
          <a:p>
            <a:pPr marL="180975" indent="0" eaLnBrk="1" hangingPunct="1">
              <a:defRPr/>
            </a:pPr>
            <a:r>
              <a:rPr lang="en-US" altLang="it-IT" sz="1332" baseline="30000" dirty="0">
                <a:solidFill>
                  <a:schemeClr val="tx1"/>
                </a:solidFill>
                <a:latin typeface="Gotham" panose="02000504050000020004" pitchFamily="2" charset="0"/>
                <a:cs typeface="Arial Narrow"/>
              </a:rPr>
              <a:t>Tel. +39 0445 381363</a:t>
            </a:r>
          </a:p>
          <a:p>
            <a:pPr marL="180975" indent="0" eaLnBrk="1" hangingPunct="1">
              <a:defRPr/>
            </a:pPr>
            <a:r>
              <a:rPr lang="en-US" altLang="it-IT" sz="1332" baseline="30000" dirty="0">
                <a:solidFill>
                  <a:schemeClr val="tx1"/>
                </a:solidFill>
                <a:latin typeface="Gotham" panose="02000504050000020004" pitchFamily="2" charset="0"/>
                <a:cs typeface="Arial Narrow"/>
                <a:hlinkClick r:id="rId3"/>
              </a:rPr>
              <a:t>info@artemapack.it</a:t>
            </a:r>
            <a:endParaRPr lang="en-US" altLang="it-IT" sz="1332" baseline="30000" dirty="0">
              <a:solidFill>
                <a:schemeClr val="tx1"/>
              </a:solidFill>
              <a:latin typeface="Gotham" panose="02000504050000020004" pitchFamily="2" charset="0"/>
              <a:cs typeface="Arial Narrow"/>
            </a:endParaRPr>
          </a:p>
          <a:p>
            <a:pPr marL="180975" indent="0" eaLnBrk="1" hangingPunct="1">
              <a:defRPr/>
            </a:pPr>
            <a:r>
              <a:rPr lang="en-US" altLang="it-IT" sz="1332" baseline="30000" dirty="0">
                <a:solidFill>
                  <a:schemeClr val="tx1"/>
                </a:solidFill>
                <a:latin typeface="Gotham" panose="02000504050000020004" pitchFamily="2" charset="0"/>
                <a:cs typeface="Arial Narrow"/>
                <a:hlinkClick r:id="rId4"/>
              </a:rPr>
              <a:t>www.artemapack.it</a:t>
            </a:r>
            <a:endParaRPr lang="en-US" altLang="it-IT" sz="1332" baseline="30000" dirty="0">
              <a:solidFill>
                <a:schemeClr val="tx1"/>
              </a:solidFill>
              <a:latin typeface="Gotham" panose="02000504050000020004" pitchFamily="2" charset="0"/>
              <a:cs typeface="Arial Narrow"/>
            </a:endParaRPr>
          </a:p>
          <a:p>
            <a:pPr marL="85725" indent="0" eaLnBrk="1" hangingPunct="1">
              <a:defRPr/>
            </a:pPr>
            <a:endParaRPr lang="en-US" altLang="it-IT" sz="700" baseline="30000" dirty="0">
              <a:solidFill>
                <a:schemeClr val="tx1"/>
              </a:solidFill>
              <a:latin typeface="Gotham" panose="02000504050000020004" pitchFamily="2" charset="0"/>
              <a:cs typeface="Arial Narrow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07A241D6-F6DA-4BBA-BB3B-B2828432F55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6477" y="864564"/>
            <a:ext cx="3173705" cy="671378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31465E6-075C-43D2-8A61-BF5334317D55}"/>
              </a:ext>
            </a:extLst>
          </p:cNvPr>
          <p:cNvSpPr txBox="1"/>
          <p:nvPr userDrawn="1"/>
        </p:nvSpPr>
        <p:spPr>
          <a:xfrm>
            <a:off x="6564702" y="5579493"/>
            <a:ext cx="5640270" cy="11077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indent="232618">
              <a:spcBef>
                <a:spcPts val="0"/>
              </a:spcBef>
            </a:pPr>
            <a:endParaRPr lang="it-IT" sz="1199" b="1" spc="400" dirty="0">
              <a:latin typeface="Gotham Black" panose="02000504050000020004" pitchFamily="2" charset="0"/>
            </a:endParaRPr>
          </a:p>
          <a:p>
            <a:pPr marL="0" indent="232618">
              <a:spcBef>
                <a:spcPts val="0"/>
              </a:spcBef>
            </a:pPr>
            <a:r>
              <a:rPr lang="it-IT" sz="2400" b="1" spc="400" dirty="0">
                <a:latin typeface="Gotham Black" panose="02000504050000020004" pitchFamily="2" charset="0"/>
              </a:rPr>
              <a:t>SOLUTIONS PROVIDERS</a:t>
            </a:r>
          </a:p>
          <a:p>
            <a:pPr marL="0" indent="232618"/>
            <a:r>
              <a:rPr lang="it-IT" sz="1200" b="1" i="1" spc="466" baseline="0" dirty="0">
                <a:solidFill>
                  <a:srgbClr val="E57200"/>
                </a:solidFill>
                <a:latin typeface="Gotham" panose="02000504050000020004" pitchFamily="2" charset="0"/>
              </a:rPr>
              <a:t>Experienced - Supportive – Reliable</a:t>
            </a:r>
          </a:p>
          <a:p>
            <a:endParaRPr lang="it-IT" sz="1599" b="1" i="1" spc="466" baseline="0" dirty="0">
              <a:solidFill>
                <a:srgbClr val="E57200"/>
              </a:solidFill>
              <a:latin typeface="Gotham" panose="02000504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989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23">
            <a:extLst>
              <a:ext uri="{FF2B5EF4-FFF2-40B4-BE49-F238E27FC236}">
                <a16:creationId xmlns:a16="http://schemas.microsoft.com/office/drawing/2014/main" id="{A45DB03E-43C9-4DF5-B657-D18589A4CE1A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85419" y="3082376"/>
            <a:ext cx="11149193" cy="75557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3730" b="0" i="0">
                <a:solidFill>
                  <a:schemeClr val="tx1"/>
                </a:solidFill>
                <a:latin typeface="GOTHAM-MEDIUM" panose="02000604040000020004" pitchFamily="2" charset="0"/>
                <a:cs typeface="GOTHAM-MEDIUM" panose="02000604040000020004" pitchFamily="2" charset="0"/>
              </a:defRPr>
            </a:lvl1pPr>
          </a:lstStyle>
          <a:p>
            <a:pPr lvl="0"/>
            <a:r>
              <a:rPr lang="it-IT" dirty="0"/>
              <a:t>FARE CLIC PER MODIFICARE GLI STILI</a:t>
            </a:r>
          </a:p>
        </p:txBody>
      </p:sp>
    </p:spTree>
    <p:extLst>
      <p:ext uri="{BB962C8B-B14F-4D97-AF65-F5344CB8AC3E}">
        <p14:creationId xmlns:p14="http://schemas.microsoft.com/office/powerpoint/2010/main" val="2770552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13250B27-2711-4DC2-8C79-65D29B030D98}"/>
              </a:ext>
            </a:extLst>
          </p:cNvPr>
          <p:cNvSpPr txBox="1"/>
          <p:nvPr userDrawn="1"/>
        </p:nvSpPr>
        <p:spPr>
          <a:xfrm>
            <a:off x="4376" y="430427"/>
            <a:ext cx="12187624" cy="584775"/>
          </a:xfrm>
          <a:prstGeom prst="rect">
            <a:avLst/>
          </a:prstGeom>
          <a:solidFill>
            <a:srgbClr val="E5720A"/>
          </a:solidFill>
        </p:spPr>
        <p:txBody>
          <a:bodyPr wrap="square" rtlCol="0">
            <a:spAutoFit/>
          </a:bodyPr>
          <a:lstStyle/>
          <a:p>
            <a:endParaRPr lang="it-IT" sz="3200" dirty="0">
              <a:solidFill>
                <a:schemeClr val="bg1"/>
              </a:solidFill>
              <a:latin typeface="GOTHAM-MEDIUM" panose="02000504050000020004" pitchFamily="2" charset="0"/>
            </a:endParaRPr>
          </a:p>
        </p:txBody>
      </p:sp>
      <p:sp>
        <p:nvSpPr>
          <p:cNvPr id="8" name="Segnaposto testo 23"/>
          <p:cNvSpPr>
            <a:spLocks noGrp="1"/>
          </p:cNvSpPr>
          <p:nvPr>
            <p:ph type="body" idx="21" hasCustomPrompt="1"/>
          </p:nvPr>
        </p:nvSpPr>
        <p:spPr>
          <a:xfrm>
            <a:off x="469766" y="2196224"/>
            <a:ext cx="10170924" cy="375159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1599" b="0" i="0">
                <a:solidFill>
                  <a:schemeClr val="tx1"/>
                </a:solidFill>
                <a:latin typeface="Gotham" panose="02000504050000020004" pitchFamily="2" charset="0"/>
                <a:cs typeface="Gotham" panose="02000504050000020004" pitchFamily="2" charset="0"/>
              </a:defRPr>
            </a:lvl1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9764" y="391759"/>
            <a:ext cx="10170925" cy="686732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>
                <a:solidFill>
                  <a:schemeClr val="bg1"/>
                </a:solidFill>
                <a:latin typeface="Bebas Neue" panose="020B0606020202050201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3946376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A6F139D2-84AF-4A19-AAA6-ABDBE942BB9F}"/>
              </a:ext>
            </a:extLst>
          </p:cNvPr>
          <p:cNvSpPr txBox="1"/>
          <p:nvPr userDrawn="1"/>
        </p:nvSpPr>
        <p:spPr>
          <a:xfrm>
            <a:off x="4376" y="430427"/>
            <a:ext cx="12187624" cy="584775"/>
          </a:xfrm>
          <a:prstGeom prst="rect">
            <a:avLst/>
          </a:prstGeom>
          <a:solidFill>
            <a:srgbClr val="E5720A"/>
          </a:solidFill>
        </p:spPr>
        <p:txBody>
          <a:bodyPr wrap="square" rtlCol="0">
            <a:spAutoFit/>
          </a:bodyPr>
          <a:lstStyle/>
          <a:p>
            <a:endParaRPr lang="it-IT" sz="3200" dirty="0">
              <a:solidFill>
                <a:schemeClr val="bg1"/>
              </a:solidFill>
              <a:latin typeface="GOTHAM-MEDIUM" panose="02000504050000020004" pitchFamily="2" charset="0"/>
            </a:endParaRPr>
          </a:p>
        </p:txBody>
      </p:sp>
      <p:sp>
        <p:nvSpPr>
          <p:cNvPr id="8" name="Segnaposto testo 23"/>
          <p:cNvSpPr>
            <a:spLocks noGrp="1"/>
          </p:cNvSpPr>
          <p:nvPr>
            <p:ph type="body" idx="21" hasCustomPrompt="1"/>
          </p:nvPr>
        </p:nvSpPr>
        <p:spPr>
          <a:xfrm>
            <a:off x="469766" y="2196223"/>
            <a:ext cx="10170924" cy="3816389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1599" b="0" i="0">
                <a:solidFill>
                  <a:schemeClr val="tx1"/>
                </a:solidFill>
                <a:latin typeface="Gotham" panose="02000504050000020004" pitchFamily="2" charset="0"/>
                <a:cs typeface="Gotham" panose="02000504050000020004" pitchFamily="2" charset="0"/>
              </a:defRPr>
            </a:lvl1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68144E94-680B-404E-84F5-905203F8C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64" y="391759"/>
            <a:ext cx="10170925" cy="686732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lang="it-IT" dirty="0">
                <a:solidFill>
                  <a:schemeClr val="bg1"/>
                </a:solidFill>
                <a:latin typeface="Bebas Neue" panose="020B0606020202050201" pitchFamily="34" charset="0"/>
              </a:defRPr>
            </a:lvl1pPr>
          </a:lstStyle>
          <a:p>
            <a:pPr lvl="0" algn="l"/>
            <a:r>
              <a:rPr lang="it-IT" dirty="0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1807961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23"/>
          <p:cNvSpPr>
            <a:spLocks noGrp="1"/>
          </p:cNvSpPr>
          <p:nvPr>
            <p:ph type="body" idx="21" hasCustomPrompt="1"/>
          </p:nvPr>
        </p:nvSpPr>
        <p:spPr>
          <a:xfrm>
            <a:off x="7931930" y="1466265"/>
            <a:ext cx="3634142" cy="4559306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ctr">
              <a:buNone/>
              <a:defRPr sz="1599" b="0" i="0">
                <a:solidFill>
                  <a:schemeClr val="tx1"/>
                </a:solidFill>
                <a:latin typeface="Gotham" panose="02000504050000020004" pitchFamily="2" charset="0"/>
                <a:cs typeface="Gotham" panose="02000504050000020004" pitchFamily="2" charset="0"/>
              </a:defRPr>
            </a:lvl1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7CBC71B-66C0-4C0A-BC05-FEA0A5CB42C9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54568" y="1465494"/>
            <a:ext cx="7268633" cy="4560522"/>
          </a:xfrm>
          <a:prstGeom prst="rect">
            <a:avLst/>
          </a:prstGeom>
        </p:spPr>
        <p:txBody>
          <a:bodyPr/>
          <a:lstStyle>
            <a:lvl1pPr marL="238963" indent="-238963">
              <a:defRPr b="1">
                <a:solidFill>
                  <a:schemeClr val="tx1"/>
                </a:solidFill>
                <a:latin typeface="Gotham" panose="02000504050000020004" pitchFamily="2" charset="0"/>
              </a:defRPr>
            </a:lvl1pPr>
            <a:lvl2pPr marL="839540" indent="-230504">
              <a:defRPr>
                <a:solidFill>
                  <a:schemeClr val="tx1"/>
                </a:solidFill>
                <a:latin typeface="Gotham" panose="02000504050000020004" pitchFamily="2" charset="0"/>
              </a:defRPr>
            </a:lvl2pPr>
            <a:lvl3pPr marL="1429543" indent="-211471">
              <a:defRPr>
                <a:solidFill>
                  <a:schemeClr val="tx1"/>
                </a:solidFill>
                <a:latin typeface="Gotham" panose="02000504050000020004" pitchFamily="2" charset="0"/>
              </a:defRPr>
            </a:lvl3pPr>
            <a:lvl4pPr marL="2030120" indent="-203012">
              <a:defRPr>
                <a:solidFill>
                  <a:schemeClr val="tx1"/>
                </a:solidFill>
                <a:latin typeface="Gotham" panose="02000504050000020004" pitchFamily="2" charset="0"/>
              </a:defRPr>
            </a:lvl4pPr>
            <a:lvl5pPr marL="2630698" indent="-194553">
              <a:defRPr>
                <a:solidFill>
                  <a:schemeClr val="tx1"/>
                </a:solidFill>
                <a:latin typeface="Gotham" panose="02000504050000020004" pitchFamily="2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655EA81-7EBF-4C93-B122-6FE9DF03229B}"/>
              </a:ext>
            </a:extLst>
          </p:cNvPr>
          <p:cNvSpPr txBox="1"/>
          <p:nvPr userDrawn="1"/>
        </p:nvSpPr>
        <p:spPr>
          <a:xfrm>
            <a:off x="4376" y="430427"/>
            <a:ext cx="12187624" cy="584775"/>
          </a:xfrm>
          <a:prstGeom prst="rect">
            <a:avLst/>
          </a:prstGeom>
          <a:solidFill>
            <a:srgbClr val="E5720A"/>
          </a:solidFill>
        </p:spPr>
        <p:txBody>
          <a:bodyPr wrap="square" rtlCol="0">
            <a:spAutoFit/>
          </a:bodyPr>
          <a:lstStyle/>
          <a:p>
            <a:endParaRPr lang="it-IT" sz="3200" dirty="0">
              <a:solidFill>
                <a:schemeClr val="bg1"/>
              </a:solidFill>
              <a:latin typeface="GOTHAM-MEDIUM" panose="02000504050000020004" pitchFamily="2" charset="0"/>
            </a:endParaRP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19D4C210-5E69-4997-902D-70A8A36B9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64" y="391759"/>
            <a:ext cx="10170925" cy="686732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>
                <a:solidFill>
                  <a:schemeClr val="bg1"/>
                </a:solidFill>
                <a:latin typeface="Bebas Neue" panose="020B0606020202050201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1348308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688183" y="-10985"/>
            <a:ext cx="5506004" cy="686898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>
                <a:latin typeface="Gotham" panose="02000504050000020004" pitchFamily="2" charset="0"/>
                <a:cs typeface="Gotham" panose="02000504050000020004" pitchFamily="2" charset="0"/>
              </a:defRPr>
            </a:lvl1pPr>
          </a:lstStyle>
          <a:p>
            <a:r>
              <a:rPr lang="it-IT" dirty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10" name="Segnaposto testo 23"/>
          <p:cNvSpPr>
            <a:spLocks noGrp="1"/>
          </p:cNvSpPr>
          <p:nvPr>
            <p:ph type="body" idx="24" hasCustomPrompt="1"/>
          </p:nvPr>
        </p:nvSpPr>
        <p:spPr>
          <a:xfrm>
            <a:off x="462039" y="1438427"/>
            <a:ext cx="5355303" cy="48807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1599" b="0" i="0">
                <a:solidFill>
                  <a:schemeClr val="tx1"/>
                </a:solidFill>
                <a:latin typeface="Gotham" panose="02000504050000020004" pitchFamily="2" charset="0"/>
                <a:cs typeface="Gotham" panose="02000504050000020004" pitchFamily="2" charset="0"/>
              </a:defRPr>
            </a:lvl1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D52C3A3-D13D-49AD-89CF-FD75290922BD}"/>
              </a:ext>
            </a:extLst>
          </p:cNvPr>
          <p:cNvSpPr txBox="1"/>
          <p:nvPr userDrawn="1"/>
        </p:nvSpPr>
        <p:spPr>
          <a:xfrm>
            <a:off x="4375" y="430427"/>
            <a:ext cx="12189811" cy="584775"/>
          </a:xfrm>
          <a:prstGeom prst="rect">
            <a:avLst/>
          </a:prstGeom>
          <a:solidFill>
            <a:srgbClr val="E5720A"/>
          </a:solidFill>
        </p:spPr>
        <p:txBody>
          <a:bodyPr wrap="square" rtlCol="0">
            <a:spAutoFit/>
          </a:bodyPr>
          <a:lstStyle/>
          <a:p>
            <a:endParaRPr lang="it-IT" sz="3200" dirty="0">
              <a:solidFill>
                <a:schemeClr val="bg1"/>
              </a:solidFill>
              <a:latin typeface="GOTHAM-MEDIUM" panose="02000504050000020004" pitchFamily="2" charset="0"/>
            </a:endParaRPr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E398124F-6321-4014-BC0C-C3B7732C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64" y="391759"/>
            <a:ext cx="10170925" cy="686732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>
                <a:solidFill>
                  <a:schemeClr val="bg1"/>
                </a:solidFill>
                <a:latin typeface="Bebas Neue" panose="020B0606020202050201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3442455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testo 23"/>
          <p:cNvSpPr>
            <a:spLocks noGrp="1"/>
          </p:cNvSpPr>
          <p:nvPr>
            <p:ph type="body" idx="21" hasCustomPrompt="1"/>
          </p:nvPr>
        </p:nvSpPr>
        <p:spPr>
          <a:xfrm>
            <a:off x="6229685" y="1466264"/>
            <a:ext cx="5336386" cy="4520431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ctr">
              <a:buNone/>
              <a:defRPr sz="1599" b="0" i="0">
                <a:solidFill>
                  <a:schemeClr val="tx1"/>
                </a:solidFill>
                <a:latin typeface="Gotham" panose="02000504050000020004" pitchFamily="2" charset="0"/>
                <a:cs typeface="Gotham" panose="02000504050000020004" pitchFamily="2" charset="0"/>
              </a:defRPr>
            </a:lvl1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03B6C5EA-71C2-4F75-AC5C-51854C8BC1A9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54569" y="1465494"/>
            <a:ext cx="5541433" cy="4521333"/>
          </a:xfrm>
          <a:prstGeom prst="rect">
            <a:avLst/>
          </a:prstGeom>
        </p:spPr>
        <p:txBody>
          <a:bodyPr/>
          <a:lstStyle>
            <a:lvl1pPr marL="238963" indent="-238963">
              <a:defRPr b="1">
                <a:solidFill>
                  <a:schemeClr val="tx1"/>
                </a:solidFill>
                <a:latin typeface="Gotham" panose="02000504050000020004" pitchFamily="2" charset="0"/>
              </a:defRPr>
            </a:lvl1pPr>
            <a:lvl2pPr marL="839540" indent="-230504">
              <a:defRPr>
                <a:solidFill>
                  <a:schemeClr val="tx1"/>
                </a:solidFill>
                <a:latin typeface="Gotham" panose="02000504050000020004" pitchFamily="2" charset="0"/>
              </a:defRPr>
            </a:lvl2pPr>
            <a:lvl3pPr marL="1429543" indent="-211471">
              <a:defRPr>
                <a:solidFill>
                  <a:schemeClr val="tx1"/>
                </a:solidFill>
                <a:latin typeface="Gotham" panose="02000504050000020004" pitchFamily="2" charset="0"/>
              </a:defRPr>
            </a:lvl3pPr>
            <a:lvl4pPr marL="2030120" indent="-203012">
              <a:defRPr>
                <a:solidFill>
                  <a:schemeClr val="tx1"/>
                </a:solidFill>
                <a:latin typeface="Gotham" panose="02000504050000020004" pitchFamily="2" charset="0"/>
              </a:defRPr>
            </a:lvl4pPr>
            <a:lvl5pPr marL="2630698" indent="-194553">
              <a:defRPr>
                <a:solidFill>
                  <a:schemeClr val="tx1"/>
                </a:solidFill>
                <a:latin typeface="Gotham" panose="02000504050000020004" pitchFamily="2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65AD85A-478F-407A-8CFF-9848252F8A76}"/>
              </a:ext>
            </a:extLst>
          </p:cNvPr>
          <p:cNvSpPr txBox="1"/>
          <p:nvPr userDrawn="1"/>
        </p:nvSpPr>
        <p:spPr>
          <a:xfrm>
            <a:off x="4376" y="430427"/>
            <a:ext cx="12187624" cy="584775"/>
          </a:xfrm>
          <a:prstGeom prst="rect">
            <a:avLst/>
          </a:prstGeom>
          <a:solidFill>
            <a:srgbClr val="E5720A"/>
          </a:solidFill>
        </p:spPr>
        <p:txBody>
          <a:bodyPr wrap="square" rtlCol="0">
            <a:spAutoFit/>
          </a:bodyPr>
          <a:lstStyle/>
          <a:p>
            <a:endParaRPr lang="it-IT" sz="3200" dirty="0">
              <a:solidFill>
                <a:schemeClr val="bg1"/>
              </a:solidFill>
              <a:latin typeface="GOTHAM-MEDIUM" panose="02000504050000020004" pitchFamily="2" charset="0"/>
            </a:endParaRP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94FD308D-0E44-4ED1-AAD0-E86BC9C8E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64" y="391759"/>
            <a:ext cx="10170925" cy="686732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>
                <a:solidFill>
                  <a:schemeClr val="bg1"/>
                </a:solidFill>
                <a:latin typeface="Bebas Neue" panose="020B0606020202050201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91164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egnaposto testo 23"/>
          <p:cNvSpPr>
            <a:spLocks noGrp="1"/>
          </p:cNvSpPr>
          <p:nvPr>
            <p:ph type="body" idx="21" hasCustomPrompt="1"/>
          </p:nvPr>
        </p:nvSpPr>
        <p:spPr>
          <a:xfrm>
            <a:off x="609600" y="1438427"/>
            <a:ext cx="5355303" cy="48807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ctr">
              <a:buNone/>
              <a:defRPr sz="1599" b="0" i="0">
                <a:solidFill>
                  <a:schemeClr val="tx1"/>
                </a:solidFill>
                <a:latin typeface="Gotham" panose="02000504050000020004" pitchFamily="2" charset="0"/>
                <a:cs typeface="Gotham" panose="02000504050000020004" pitchFamily="2" charset="0"/>
              </a:defRPr>
            </a:lvl1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4684C81-3857-4A45-A098-CCFB4B07548A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096000" y="1438002"/>
            <a:ext cx="4544484" cy="4880747"/>
          </a:xfrm>
          <a:prstGeom prst="rect">
            <a:avLst/>
          </a:prstGeom>
        </p:spPr>
        <p:txBody>
          <a:bodyPr/>
          <a:lstStyle>
            <a:lvl1pPr marL="238963" indent="-238963">
              <a:defRPr b="1">
                <a:solidFill>
                  <a:schemeClr val="tx1"/>
                </a:solidFill>
                <a:latin typeface="Gotham" panose="02000504050000020004" pitchFamily="2" charset="0"/>
              </a:defRPr>
            </a:lvl1pPr>
            <a:lvl2pPr marL="839540" indent="-230504">
              <a:defRPr>
                <a:solidFill>
                  <a:schemeClr val="tx1"/>
                </a:solidFill>
                <a:latin typeface="Gotham" panose="02000504050000020004" pitchFamily="2" charset="0"/>
              </a:defRPr>
            </a:lvl2pPr>
            <a:lvl3pPr marL="1429543" indent="-211471">
              <a:defRPr>
                <a:solidFill>
                  <a:schemeClr val="tx1"/>
                </a:solidFill>
                <a:latin typeface="Gotham" panose="02000504050000020004" pitchFamily="2" charset="0"/>
              </a:defRPr>
            </a:lvl3pPr>
            <a:lvl4pPr marL="2030120" indent="-203012">
              <a:defRPr>
                <a:solidFill>
                  <a:schemeClr val="tx1"/>
                </a:solidFill>
                <a:latin typeface="Gotham" panose="02000504050000020004" pitchFamily="2" charset="0"/>
              </a:defRPr>
            </a:lvl4pPr>
            <a:lvl5pPr marL="2630698" indent="-194553">
              <a:defRPr>
                <a:solidFill>
                  <a:schemeClr val="tx1"/>
                </a:solidFill>
                <a:latin typeface="Gotham" panose="02000504050000020004" pitchFamily="2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B04399B-2050-400F-B69E-F9ED4B1B4F2C}"/>
              </a:ext>
            </a:extLst>
          </p:cNvPr>
          <p:cNvSpPr txBox="1"/>
          <p:nvPr userDrawn="1"/>
        </p:nvSpPr>
        <p:spPr>
          <a:xfrm>
            <a:off x="4376" y="430427"/>
            <a:ext cx="12187624" cy="584775"/>
          </a:xfrm>
          <a:prstGeom prst="rect">
            <a:avLst/>
          </a:prstGeom>
          <a:solidFill>
            <a:srgbClr val="E5720A"/>
          </a:solidFill>
        </p:spPr>
        <p:txBody>
          <a:bodyPr wrap="square" rtlCol="0">
            <a:spAutoFit/>
          </a:bodyPr>
          <a:lstStyle/>
          <a:p>
            <a:endParaRPr lang="it-IT" sz="3200" dirty="0">
              <a:solidFill>
                <a:schemeClr val="bg1"/>
              </a:solidFill>
              <a:latin typeface="GOTHAM-MEDIUM" panose="02000504050000020004" pitchFamily="2" charset="0"/>
            </a:endParaRP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43C256A3-13A0-4503-B923-A73062AFC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64" y="391759"/>
            <a:ext cx="10170925" cy="686732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>
                <a:solidFill>
                  <a:schemeClr val="bg1"/>
                </a:solidFill>
                <a:latin typeface="Bebas Neue" panose="020B0606020202050201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3135860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-14353" y="-10985"/>
            <a:ext cx="6112572" cy="686898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chemeClr val="tx1"/>
                </a:solidFill>
                <a:latin typeface="Gotham" panose="02000504050000020004" pitchFamily="2" charset="0"/>
                <a:cs typeface="Gotham" panose="02000504050000020004" pitchFamily="2" charset="0"/>
              </a:defRPr>
            </a:lvl1pPr>
          </a:lstStyle>
          <a:p>
            <a:r>
              <a:rPr lang="it-IT" dirty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21" name="Segnaposto contenuto 3"/>
          <p:cNvSpPr>
            <a:spLocks noGrp="1"/>
          </p:cNvSpPr>
          <p:nvPr>
            <p:ph sz="half" idx="21"/>
          </p:nvPr>
        </p:nvSpPr>
        <p:spPr>
          <a:xfrm>
            <a:off x="6106926" y="3457153"/>
            <a:ext cx="5475475" cy="255545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0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66" b="0" i="0">
                <a:solidFill>
                  <a:schemeClr val="tx1"/>
                </a:solidFill>
                <a:latin typeface="Gotham" panose="02000504050000020004" pitchFamily="2" charset="0"/>
                <a:cs typeface="Gotham" panose="02000504050000020004" pitchFamily="2" charset="0"/>
              </a:defRPr>
            </a:lvl1pPr>
            <a:lvl2pPr marL="609036" indent="0" algn="l">
              <a:buNone/>
              <a:defRPr sz="1066" b="0" i="0">
                <a:latin typeface="HelveticaNeueLT Pro 67 MdCn"/>
                <a:cs typeface="HelveticaNeueLT Pro 67 MdCn"/>
              </a:defRPr>
            </a:lvl2pPr>
            <a:lvl3pPr marL="1218072" indent="0">
              <a:buNone/>
              <a:defRPr sz="1332" b="0" i="0">
                <a:latin typeface="HelveticaNeueLT Pro 67 MdCn"/>
                <a:cs typeface="HelveticaNeueLT Pro 67 MdCn"/>
              </a:defRPr>
            </a:lvl3pPr>
            <a:lvl4pPr marL="1827108" indent="0">
              <a:buNone/>
              <a:defRPr sz="1332" b="0" i="0">
                <a:latin typeface="HelveticaNeueLT Pro 67 MdCn"/>
                <a:cs typeface="HelveticaNeueLT Pro 67 MdCn"/>
              </a:defRPr>
            </a:lvl4pPr>
            <a:lvl5pPr marL="2436144" indent="0">
              <a:buNone/>
              <a:defRPr sz="1332" b="0" i="0">
                <a:latin typeface="HelveticaNeueLT Pro 67 MdCn"/>
                <a:cs typeface="HelveticaNeueLT Pro 67 MdCn"/>
              </a:defRPr>
            </a:lvl5pPr>
            <a:lvl6pPr>
              <a:defRPr sz="2131"/>
            </a:lvl6pPr>
            <a:lvl7pPr>
              <a:defRPr sz="2131"/>
            </a:lvl7pPr>
            <a:lvl8pPr>
              <a:defRPr sz="2131"/>
            </a:lvl8pPr>
            <a:lvl9pPr>
              <a:defRPr sz="213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0"/>
            <a:endParaRPr lang="it-IT" dirty="0"/>
          </a:p>
        </p:txBody>
      </p:sp>
      <p:sp>
        <p:nvSpPr>
          <p:cNvPr id="10" name="Segnaposto testo 23"/>
          <p:cNvSpPr>
            <a:spLocks noGrp="1"/>
          </p:cNvSpPr>
          <p:nvPr>
            <p:ph type="body" idx="24" hasCustomPrompt="1"/>
          </p:nvPr>
        </p:nvSpPr>
        <p:spPr>
          <a:xfrm>
            <a:off x="6227098" y="1438427"/>
            <a:ext cx="5355303" cy="4574184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ctr">
              <a:buNone/>
              <a:defRPr sz="1599" b="0" i="0">
                <a:solidFill>
                  <a:schemeClr val="tx1"/>
                </a:solidFill>
                <a:latin typeface="Gotham" panose="02000504050000020004" pitchFamily="2" charset="0"/>
                <a:cs typeface="Gotham" panose="02000504050000020004" pitchFamily="2" charset="0"/>
              </a:defRPr>
            </a:lvl1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A596185-FFD9-4E81-9BB0-B49CBFB160D9}"/>
              </a:ext>
            </a:extLst>
          </p:cNvPr>
          <p:cNvSpPr txBox="1"/>
          <p:nvPr userDrawn="1"/>
        </p:nvSpPr>
        <p:spPr>
          <a:xfrm>
            <a:off x="4376" y="430427"/>
            <a:ext cx="12187624" cy="584775"/>
          </a:xfrm>
          <a:prstGeom prst="rect">
            <a:avLst/>
          </a:prstGeom>
          <a:solidFill>
            <a:srgbClr val="E5720A"/>
          </a:solidFill>
        </p:spPr>
        <p:txBody>
          <a:bodyPr wrap="square" rtlCol="0">
            <a:spAutoFit/>
          </a:bodyPr>
          <a:lstStyle/>
          <a:p>
            <a:endParaRPr lang="it-IT" sz="3200" dirty="0">
              <a:solidFill>
                <a:schemeClr val="bg1"/>
              </a:solidFill>
              <a:latin typeface="GOTHAM-MEDIUM" panose="02000504050000020004" pitchFamily="2" charset="0"/>
            </a:endParaRPr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83B2B443-3FB3-43A4-8883-0888CD278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64" y="391759"/>
            <a:ext cx="10170925" cy="686732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>
                <a:solidFill>
                  <a:schemeClr val="bg1"/>
                </a:solidFill>
                <a:latin typeface="Bebas Neue" panose="020B0606020202050201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3852079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451549" y="6526478"/>
            <a:ext cx="2844800" cy="215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lang="en-US" sz="100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4BDE8D-8E22-4BAD-936F-F2CF00C6FE68}" type="datetime4">
              <a:rPr lang="en-US" sz="799" b="0" i="1" noProof="0" smtClean="0">
                <a:solidFill>
                  <a:schemeClr val="tx1"/>
                </a:solidFill>
                <a:latin typeface="Gotham" panose="02000504050000020004" pitchFamily="2" charset="0"/>
                <a:cs typeface="Arial Narrow"/>
              </a:rPr>
              <a:pPr/>
              <a:t>October 6, 2022</a:t>
            </a:fld>
            <a:endParaRPr lang="en-US" sz="799" b="0" i="1" noProof="0" dirty="0">
              <a:solidFill>
                <a:schemeClr val="tx1"/>
              </a:solidFill>
              <a:latin typeface="Gotham" panose="02000504050000020004" pitchFamily="2" charset="0"/>
              <a:cs typeface="Arial Narrow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E8C5C31-7893-40EC-BEAF-C459ABAF53F8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2058" y="6232308"/>
            <a:ext cx="1970302" cy="41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874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07" r:id="rId2"/>
    <p:sldLayoutId id="2147483705" r:id="rId3"/>
    <p:sldLayoutId id="2147483709" r:id="rId4"/>
    <p:sldLayoutId id="2147483706" r:id="rId5"/>
    <p:sldLayoutId id="2147483708" r:id="rId6"/>
    <p:sldLayoutId id="2147483661" r:id="rId7"/>
    <p:sldLayoutId id="2147483663" r:id="rId8"/>
    <p:sldLayoutId id="2147483664" r:id="rId9"/>
    <p:sldLayoutId id="2147483684" r:id="rId10"/>
    <p:sldLayoutId id="2147483689" r:id="rId11"/>
    <p:sldLayoutId id="2147483690" r:id="rId12"/>
    <p:sldLayoutId id="2147483704" r:id="rId13"/>
    <p:sldLayoutId id="2147483687" r:id="rId14"/>
    <p:sldLayoutId id="2147483710" r:id="rId15"/>
    <p:sldLayoutId id="2147483679" r:id="rId16"/>
  </p:sldLayoutIdLst>
  <p:txStyles>
    <p:titleStyle>
      <a:lvl1pPr algn="ctr" defTabSz="609036" rtl="0" eaLnBrk="1" latinLnBrk="0" hangingPunct="1">
        <a:spcBef>
          <a:spcPct val="0"/>
        </a:spcBef>
        <a:buNone/>
        <a:defRPr sz="3730" kern="1200">
          <a:solidFill>
            <a:schemeClr val="tx2">
              <a:lumMod val="75000"/>
            </a:schemeClr>
          </a:solidFill>
          <a:latin typeface="Bebas Neue Bold"/>
          <a:ea typeface="+mj-ea"/>
          <a:cs typeface="Bebas Neue Bold"/>
        </a:defRPr>
      </a:lvl1pPr>
    </p:titleStyle>
    <p:bodyStyle>
      <a:lvl1pPr marL="456777" indent="-456777" algn="l" defTabSz="609036" rtl="0" eaLnBrk="1" latinLnBrk="0" hangingPunct="1">
        <a:spcBef>
          <a:spcPct val="20000"/>
        </a:spcBef>
        <a:buFont typeface="Arial"/>
        <a:buChar char="•"/>
        <a:defRPr sz="1332" b="0" i="0" kern="1200">
          <a:solidFill>
            <a:schemeClr val="tx1"/>
          </a:solidFill>
          <a:latin typeface="HelveticaNeueLT Pro 67 MdCn"/>
          <a:ea typeface="+mn-ea"/>
          <a:cs typeface="HelveticaNeueLT Pro 67 MdCn"/>
        </a:defRPr>
      </a:lvl1pPr>
      <a:lvl2pPr marL="989684" indent="-380648" algn="l" defTabSz="609036" rtl="0" eaLnBrk="1" latinLnBrk="0" hangingPunct="1">
        <a:spcBef>
          <a:spcPct val="20000"/>
        </a:spcBef>
        <a:buFont typeface="Arial"/>
        <a:buChar char="–"/>
        <a:defRPr sz="1332" b="0" i="0" kern="1200">
          <a:solidFill>
            <a:schemeClr val="tx1"/>
          </a:solidFill>
          <a:latin typeface="HelveticaNeueLT Pro 67 MdCn"/>
          <a:ea typeface="+mn-ea"/>
          <a:cs typeface="HelveticaNeueLT Pro 67 MdCn"/>
        </a:defRPr>
      </a:lvl2pPr>
      <a:lvl3pPr marL="1522590" indent="-304518" algn="l" defTabSz="609036" rtl="0" eaLnBrk="1" latinLnBrk="0" hangingPunct="1">
        <a:spcBef>
          <a:spcPct val="20000"/>
        </a:spcBef>
        <a:buFont typeface="Arial"/>
        <a:buChar char="•"/>
        <a:defRPr sz="1332" b="0" i="0" kern="1200">
          <a:solidFill>
            <a:schemeClr val="tx1"/>
          </a:solidFill>
          <a:latin typeface="HelveticaNeueLT Pro 67 MdCn"/>
          <a:ea typeface="+mn-ea"/>
          <a:cs typeface="HelveticaNeueLT Pro 67 MdCn"/>
        </a:defRPr>
      </a:lvl3pPr>
      <a:lvl4pPr marL="2131626" indent="-304518" algn="l" defTabSz="609036" rtl="0" eaLnBrk="1" latinLnBrk="0" hangingPunct="1">
        <a:spcBef>
          <a:spcPct val="20000"/>
        </a:spcBef>
        <a:buFont typeface="Arial"/>
        <a:buChar char="–"/>
        <a:defRPr sz="1332" b="0" i="0" kern="1200">
          <a:solidFill>
            <a:schemeClr val="tx1"/>
          </a:solidFill>
          <a:latin typeface="HelveticaNeueLT Pro 67 MdCn"/>
          <a:ea typeface="+mn-ea"/>
          <a:cs typeface="HelveticaNeueLT Pro 67 MdCn"/>
        </a:defRPr>
      </a:lvl4pPr>
      <a:lvl5pPr marL="2740663" indent="-304518" algn="l" defTabSz="609036" rtl="0" eaLnBrk="1" latinLnBrk="0" hangingPunct="1">
        <a:spcBef>
          <a:spcPct val="20000"/>
        </a:spcBef>
        <a:buFont typeface="Arial"/>
        <a:buChar char="»"/>
        <a:defRPr sz="1332" b="0" i="0" kern="1200">
          <a:solidFill>
            <a:schemeClr val="tx1"/>
          </a:solidFill>
          <a:latin typeface="HelveticaNeueLT Pro 67 MdCn"/>
          <a:ea typeface="+mn-ea"/>
          <a:cs typeface="HelveticaNeueLT Pro 67 MdCn"/>
        </a:defRPr>
      </a:lvl5pPr>
      <a:lvl6pPr marL="3349699" indent="-304518" algn="l" defTabSz="609036" rtl="0" eaLnBrk="1" latinLnBrk="0" hangingPunct="1">
        <a:spcBef>
          <a:spcPct val="20000"/>
        </a:spcBef>
        <a:buFont typeface="Arial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6pPr>
      <a:lvl7pPr marL="3958735" indent="-304518" algn="l" defTabSz="609036" rtl="0" eaLnBrk="1" latinLnBrk="0" hangingPunct="1">
        <a:spcBef>
          <a:spcPct val="20000"/>
        </a:spcBef>
        <a:buFont typeface="Arial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7pPr>
      <a:lvl8pPr marL="4567771" indent="-304518" algn="l" defTabSz="609036" rtl="0" eaLnBrk="1" latinLnBrk="0" hangingPunct="1">
        <a:spcBef>
          <a:spcPct val="20000"/>
        </a:spcBef>
        <a:buFont typeface="Arial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8pPr>
      <a:lvl9pPr marL="5176807" indent="-304518" algn="l" defTabSz="609036" rtl="0" eaLnBrk="1" latinLnBrk="0" hangingPunct="1">
        <a:spcBef>
          <a:spcPct val="20000"/>
        </a:spcBef>
        <a:buFont typeface="Arial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1pPr>
      <a:lvl2pPr marL="609036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218072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3pPr>
      <a:lvl4pPr marL="1827108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4pPr>
      <a:lvl5pPr marL="2436144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5pPr>
      <a:lvl6pPr marL="3045181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6pPr>
      <a:lvl7pPr marL="3654217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7pPr>
      <a:lvl8pPr marL="4263253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8pPr>
      <a:lvl9pPr marL="4872289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3" Type="http://schemas.openxmlformats.org/officeDocument/2006/relationships/image" Target="../media/image74.jpe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5" Type="http://schemas.openxmlformats.org/officeDocument/2006/relationships/image" Target="../media/image59.png"/><Relationship Id="rId10" Type="http://schemas.openxmlformats.org/officeDocument/2006/relationships/image" Target="../media/image81.png"/><Relationship Id="rId4" Type="http://schemas.openxmlformats.org/officeDocument/2006/relationships/image" Target="../media/image75.jpeg"/><Relationship Id="rId9" Type="http://schemas.openxmlformats.org/officeDocument/2006/relationships/image" Target="../media/image80.png"/><Relationship Id="rId14" Type="http://schemas.openxmlformats.org/officeDocument/2006/relationships/image" Target="../media/image8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9.png"/><Relationship Id="rId4" Type="http://schemas.openxmlformats.org/officeDocument/2006/relationships/image" Target="../media/image8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svg"/><Relationship Id="rId13" Type="http://schemas.openxmlformats.org/officeDocument/2006/relationships/image" Target="../media/image100.png"/><Relationship Id="rId3" Type="http://schemas.openxmlformats.org/officeDocument/2006/relationships/image" Target="../media/image90.tiff"/><Relationship Id="rId7" Type="http://schemas.openxmlformats.org/officeDocument/2006/relationships/image" Target="../media/image94.png"/><Relationship Id="rId12" Type="http://schemas.openxmlformats.org/officeDocument/2006/relationships/image" Target="../media/image99.svg"/><Relationship Id="rId2" Type="http://schemas.openxmlformats.org/officeDocument/2006/relationships/image" Target="../media/image89.tiff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3.svg"/><Relationship Id="rId11" Type="http://schemas.openxmlformats.org/officeDocument/2006/relationships/image" Target="../media/image98.png"/><Relationship Id="rId5" Type="http://schemas.openxmlformats.org/officeDocument/2006/relationships/image" Target="../media/image92.png"/><Relationship Id="rId15" Type="http://schemas.openxmlformats.org/officeDocument/2006/relationships/image" Target="../media/image102.png"/><Relationship Id="rId10" Type="http://schemas.openxmlformats.org/officeDocument/2006/relationships/image" Target="../media/image97.svg"/><Relationship Id="rId4" Type="http://schemas.openxmlformats.org/officeDocument/2006/relationships/image" Target="../media/image91.tiff"/><Relationship Id="rId9" Type="http://schemas.openxmlformats.org/officeDocument/2006/relationships/image" Target="../media/image96.png"/><Relationship Id="rId14" Type="http://schemas.openxmlformats.org/officeDocument/2006/relationships/image" Target="../media/image10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10" Type="http://schemas.openxmlformats.org/officeDocument/2006/relationships/image" Target="../media/image59.png"/><Relationship Id="rId4" Type="http://schemas.openxmlformats.org/officeDocument/2006/relationships/image" Target="../media/image105.png"/><Relationship Id="rId9" Type="http://schemas.openxmlformats.org/officeDocument/2006/relationships/image" Target="../media/image10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sv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4.svg"/><Relationship Id="rId5" Type="http://schemas.openxmlformats.org/officeDocument/2006/relationships/image" Target="../media/image113.png"/><Relationship Id="rId10" Type="http://schemas.openxmlformats.org/officeDocument/2006/relationships/image" Target="../media/image118.svg"/><Relationship Id="rId4" Type="http://schemas.openxmlformats.org/officeDocument/2006/relationships/image" Target="../media/image112.png"/><Relationship Id="rId9" Type="http://schemas.openxmlformats.org/officeDocument/2006/relationships/image" Target="../media/image1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jpeg"/><Relationship Id="rId3" Type="http://schemas.openxmlformats.org/officeDocument/2006/relationships/image" Target="../media/image120.png"/><Relationship Id="rId7" Type="http://schemas.openxmlformats.org/officeDocument/2006/relationships/image" Target="../media/image124.jpe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3.png"/><Relationship Id="rId5" Type="http://schemas.openxmlformats.org/officeDocument/2006/relationships/image" Target="../media/image122.jpeg"/><Relationship Id="rId10" Type="http://schemas.openxmlformats.org/officeDocument/2006/relationships/image" Target="../media/image127.jpeg"/><Relationship Id="rId4" Type="http://schemas.openxmlformats.org/officeDocument/2006/relationships/image" Target="../media/image121.tiff"/><Relationship Id="rId9" Type="http://schemas.openxmlformats.org/officeDocument/2006/relationships/image" Target="../media/image1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jpeg"/><Relationship Id="rId13" Type="http://schemas.openxmlformats.org/officeDocument/2006/relationships/image" Target="../media/image136.png"/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12" Type="http://schemas.openxmlformats.org/officeDocument/2006/relationships/image" Target="../media/image135.jpe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1.png"/><Relationship Id="rId11" Type="http://schemas.openxmlformats.org/officeDocument/2006/relationships/image" Target="../media/image122.jpeg"/><Relationship Id="rId5" Type="http://schemas.openxmlformats.org/officeDocument/2006/relationships/image" Target="../media/image130.png"/><Relationship Id="rId10" Type="http://schemas.openxmlformats.org/officeDocument/2006/relationships/image" Target="../media/image134.jpeg"/><Relationship Id="rId4" Type="http://schemas.openxmlformats.org/officeDocument/2006/relationships/image" Target="../media/image129.png"/><Relationship Id="rId9" Type="http://schemas.openxmlformats.org/officeDocument/2006/relationships/image" Target="../media/image133.jpeg"/><Relationship Id="rId14" Type="http://schemas.openxmlformats.org/officeDocument/2006/relationships/image" Target="../media/image1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13" Type="http://schemas.openxmlformats.org/officeDocument/2006/relationships/image" Target="../media/image145.jpeg"/><Relationship Id="rId3" Type="http://schemas.openxmlformats.org/officeDocument/2006/relationships/image" Target="../media/image9.png"/><Relationship Id="rId7" Type="http://schemas.openxmlformats.org/officeDocument/2006/relationships/image" Target="../media/image141.png"/><Relationship Id="rId12" Type="http://schemas.openxmlformats.org/officeDocument/2006/relationships/image" Target="../media/image144.jpe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0.png"/><Relationship Id="rId11" Type="http://schemas.openxmlformats.org/officeDocument/2006/relationships/image" Target="../media/image143.jpeg"/><Relationship Id="rId5" Type="http://schemas.openxmlformats.org/officeDocument/2006/relationships/image" Target="../media/image139.png"/><Relationship Id="rId15" Type="http://schemas.microsoft.com/office/2007/relationships/hdphoto" Target="../media/hdphoto1.wdp"/><Relationship Id="rId10" Type="http://schemas.openxmlformats.org/officeDocument/2006/relationships/image" Target="../media/image122.jpeg"/><Relationship Id="rId4" Type="http://schemas.openxmlformats.org/officeDocument/2006/relationships/image" Target="../media/image130.png"/><Relationship Id="rId9" Type="http://schemas.microsoft.com/office/2007/relationships/hdphoto" Target="../media/hdphoto2.wdp"/><Relationship Id="rId14" Type="http://schemas.openxmlformats.org/officeDocument/2006/relationships/image" Target="../media/image13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jpeg"/><Relationship Id="rId3" Type="http://schemas.openxmlformats.org/officeDocument/2006/relationships/image" Target="../media/image147.png"/><Relationship Id="rId7" Type="http://schemas.openxmlformats.org/officeDocument/2006/relationships/image" Target="../media/image149.jpe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8.jpeg"/><Relationship Id="rId5" Type="http://schemas.openxmlformats.org/officeDocument/2006/relationships/image" Target="../media/image136.png"/><Relationship Id="rId4" Type="http://schemas.openxmlformats.org/officeDocument/2006/relationships/image" Target="../media/image9.png"/><Relationship Id="rId9" Type="http://schemas.openxmlformats.org/officeDocument/2006/relationships/image" Target="../media/image12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13" Type="http://schemas.microsoft.com/office/2007/relationships/hdphoto" Target="../media/hdphoto3.wdp"/><Relationship Id="rId3" Type="http://schemas.openxmlformats.org/officeDocument/2006/relationships/image" Target="../media/image152.svg"/><Relationship Id="rId7" Type="http://schemas.openxmlformats.org/officeDocument/2006/relationships/image" Target="../media/image156.png"/><Relationship Id="rId12" Type="http://schemas.openxmlformats.org/officeDocument/2006/relationships/image" Target="../media/image161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5.png"/><Relationship Id="rId11" Type="http://schemas.openxmlformats.org/officeDocument/2006/relationships/image" Target="../media/image160.svg"/><Relationship Id="rId5" Type="http://schemas.openxmlformats.org/officeDocument/2006/relationships/image" Target="../media/image154.png"/><Relationship Id="rId15" Type="http://schemas.microsoft.com/office/2007/relationships/hdphoto" Target="../media/hdphoto4.wdp"/><Relationship Id="rId10" Type="http://schemas.openxmlformats.org/officeDocument/2006/relationships/image" Target="../media/image159.png"/><Relationship Id="rId4" Type="http://schemas.openxmlformats.org/officeDocument/2006/relationships/image" Target="../media/image153.png"/><Relationship Id="rId9" Type="http://schemas.openxmlformats.org/officeDocument/2006/relationships/image" Target="../media/image158.jpeg"/><Relationship Id="rId14" Type="http://schemas.openxmlformats.org/officeDocument/2006/relationships/image" Target="../media/image16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3" Type="http://schemas.openxmlformats.org/officeDocument/2006/relationships/image" Target="../media/image163.jpeg"/><Relationship Id="rId7" Type="http://schemas.openxmlformats.org/officeDocument/2006/relationships/image" Target="../media/image13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6.png"/><Relationship Id="rId5" Type="http://schemas.openxmlformats.org/officeDocument/2006/relationships/image" Target="../media/image165.jpeg"/><Relationship Id="rId10" Type="http://schemas.openxmlformats.org/officeDocument/2006/relationships/image" Target="../media/image169.svg"/><Relationship Id="rId4" Type="http://schemas.openxmlformats.org/officeDocument/2006/relationships/image" Target="../media/image164.jpeg"/><Relationship Id="rId9" Type="http://schemas.openxmlformats.org/officeDocument/2006/relationships/image" Target="../media/image16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jpeg"/><Relationship Id="rId3" Type="http://schemas.openxmlformats.org/officeDocument/2006/relationships/image" Target="../media/image136.png"/><Relationship Id="rId7" Type="http://schemas.openxmlformats.org/officeDocument/2006/relationships/image" Target="../media/image17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0.png"/><Relationship Id="rId5" Type="http://schemas.openxmlformats.org/officeDocument/2006/relationships/image" Target="../media/image135.jpeg"/><Relationship Id="rId10" Type="http://schemas.openxmlformats.org/officeDocument/2006/relationships/image" Target="../media/image174.png"/><Relationship Id="rId4" Type="http://schemas.openxmlformats.org/officeDocument/2006/relationships/image" Target="../media/image163.jpeg"/><Relationship Id="rId9" Type="http://schemas.openxmlformats.org/officeDocument/2006/relationships/image" Target="../media/image17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jpeg"/><Relationship Id="rId3" Type="http://schemas.openxmlformats.org/officeDocument/2006/relationships/image" Target="../media/image137.png"/><Relationship Id="rId7" Type="http://schemas.openxmlformats.org/officeDocument/2006/relationships/image" Target="../media/image85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6.xml"/><Relationship Id="rId6" Type="http://schemas.microsoft.com/office/2007/relationships/hdphoto" Target="../media/hdphoto5.wdp"/><Relationship Id="rId5" Type="http://schemas.openxmlformats.org/officeDocument/2006/relationships/image" Target="../media/image177.png"/><Relationship Id="rId10" Type="http://schemas.openxmlformats.org/officeDocument/2006/relationships/image" Target="../media/image179.svg"/><Relationship Id="rId4" Type="http://schemas.openxmlformats.org/officeDocument/2006/relationships/image" Target="../media/image176.jpeg"/><Relationship Id="rId9" Type="http://schemas.openxmlformats.org/officeDocument/2006/relationships/image" Target="../media/image17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jpeg"/><Relationship Id="rId13" Type="http://schemas.openxmlformats.org/officeDocument/2006/relationships/image" Target="../media/image184.png"/><Relationship Id="rId3" Type="http://schemas.openxmlformats.org/officeDocument/2006/relationships/image" Target="../media/image137.png"/><Relationship Id="rId7" Type="http://schemas.openxmlformats.org/officeDocument/2006/relationships/image" Target="../media/image85.png"/><Relationship Id="rId12" Type="http://schemas.openxmlformats.org/officeDocument/2006/relationships/image" Target="../media/image183.sv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6.xml"/><Relationship Id="rId6" Type="http://schemas.microsoft.com/office/2007/relationships/hdphoto" Target="../media/hdphoto5.wdp"/><Relationship Id="rId11" Type="http://schemas.openxmlformats.org/officeDocument/2006/relationships/image" Target="../media/image182.png"/><Relationship Id="rId5" Type="http://schemas.openxmlformats.org/officeDocument/2006/relationships/image" Target="../media/image177.png"/><Relationship Id="rId15" Type="http://schemas.openxmlformats.org/officeDocument/2006/relationships/image" Target="../media/image158.jpeg"/><Relationship Id="rId10" Type="http://schemas.openxmlformats.org/officeDocument/2006/relationships/image" Target="../media/image179.svg"/><Relationship Id="rId4" Type="http://schemas.openxmlformats.org/officeDocument/2006/relationships/image" Target="../media/image181.jpeg"/><Relationship Id="rId9" Type="http://schemas.openxmlformats.org/officeDocument/2006/relationships/image" Target="../media/image178.png"/><Relationship Id="rId14" Type="http://schemas.microsoft.com/office/2007/relationships/hdphoto" Target="../media/hdphoto6.wdp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5" Type="http://schemas.openxmlformats.org/officeDocument/2006/relationships/image" Target="../media/image2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jpg"/><Relationship Id="rId9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image" Target="../media/image48.jpe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svg"/><Relationship Id="rId3" Type="http://schemas.openxmlformats.org/officeDocument/2006/relationships/image" Target="../media/image60.jpeg"/><Relationship Id="rId7" Type="http://schemas.openxmlformats.org/officeDocument/2006/relationships/image" Target="../media/image64.svg"/><Relationship Id="rId12" Type="http://schemas.openxmlformats.org/officeDocument/2006/relationships/image" Target="../media/image6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72.sv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png"/><Relationship Id="rId11" Type="http://schemas.openxmlformats.org/officeDocument/2006/relationships/image" Target="../media/image68.svg"/><Relationship Id="rId5" Type="http://schemas.openxmlformats.org/officeDocument/2006/relationships/image" Target="../media/image62.png"/><Relationship Id="rId15" Type="http://schemas.openxmlformats.org/officeDocument/2006/relationships/image" Target="../media/image71.png"/><Relationship Id="rId10" Type="http://schemas.openxmlformats.org/officeDocument/2006/relationships/image" Target="../media/image67.png"/><Relationship Id="rId4" Type="http://schemas.openxmlformats.org/officeDocument/2006/relationships/image" Target="../media/image61.jpeg"/><Relationship Id="rId9" Type="http://schemas.openxmlformats.org/officeDocument/2006/relationships/image" Target="../media/image66.png"/><Relationship Id="rId14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4517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2707D493-ADE1-4EEE-A3DF-1D845EA30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89" y="391759"/>
            <a:ext cx="10170338" cy="1025096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PICK &amp; PLACE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F3030FF-5BAE-496E-917A-BF192ABDBC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690" y="1636908"/>
            <a:ext cx="5184000" cy="290675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B489A4C-27A7-4A66-82B6-03C666AD70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3925" y="4678940"/>
            <a:ext cx="2135765" cy="142412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29F3B6D-FE6A-4E2F-AF3A-BE85A7E5059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8649" y="4677108"/>
            <a:ext cx="2816625" cy="142560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0ECEA411-46C9-4534-AAC5-6D039F4C0DC6}"/>
              </a:ext>
            </a:extLst>
          </p:cNvPr>
          <p:cNvSpPr txBox="1"/>
          <p:nvPr/>
        </p:nvSpPr>
        <p:spPr>
          <a:xfrm>
            <a:off x="8435931" y="4150828"/>
            <a:ext cx="3756067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spc="200" dirty="0">
                <a:solidFill>
                  <a:srgbClr val="E57200"/>
                </a:solidFill>
                <a:latin typeface="Gotham" panose="02000504050000020004" pitchFamily="2" charset="0"/>
              </a:rPr>
              <a:t>Closure</a:t>
            </a:r>
            <a:r>
              <a:rPr lang="it-IT" sz="1600" b="1" spc="200" dirty="0">
                <a:solidFill>
                  <a:srgbClr val="E57200"/>
                </a:solidFill>
                <a:latin typeface="Gotham" panose="02000504050000020004" pitchFamily="2" charset="0"/>
              </a:rPr>
              <a:t> types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A9BD03E-11F4-4108-8E77-4293692F31FD}"/>
              </a:ext>
            </a:extLst>
          </p:cNvPr>
          <p:cNvSpPr txBox="1"/>
          <p:nvPr/>
        </p:nvSpPr>
        <p:spPr>
          <a:xfrm>
            <a:off x="5596259" y="1742347"/>
            <a:ext cx="6595740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spc="200" dirty="0">
                <a:solidFill>
                  <a:srgbClr val="E57200"/>
                </a:solidFill>
                <a:latin typeface="Gotham" panose="02000504050000020004" pitchFamily="2" charset="0"/>
              </a:rPr>
              <a:t>Primary</a:t>
            </a:r>
            <a:r>
              <a:rPr lang="it-IT" sz="1600" b="1" spc="200" dirty="0">
                <a:solidFill>
                  <a:srgbClr val="E57200"/>
                </a:solidFill>
                <a:latin typeface="Gotham" panose="02000504050000020004" pitchFamily="2" charset="0"/>
              </a:rPr>
              <a:t> and </a:t>
            </a:r>
            <a:r>
              <a:rPr lang="it-IT" sz="1600" b="1" spc="200" dirty="0" err="1">
                <a:solidFill>
                  <a:srgbClr val="E57200"/>
                </a:solidFill>
                <a:latin typeface="Gotham" panose="02000504050000020004" pitchFamily="2" charset="0"/>
              </a:rPr>
              <a:t>secondary</a:t>
            </a:r>
            <a:r>
              <a:rPr lang="it-IT" sz="1600" b="1" spc="200" dirty="0">
                <a:solidFill>
                  <a:srgbClr val="E57200"/>
                </a:solidFill>
                <a:latin typeface="Gotham" panose="02000504050000020004" pitchFamily="2" charset="0"/>
              </a:rPr>
              <a:t> Packaging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3394793-99C7-494C-8246-9CCB9B1807E2}"/>
              </a:ext>
            </a:extLst>
          </p:cNvPr>
          <p:cNvSpPr txBox="1"/>
          <p:nvPr/>
        </p:nvSpPr>
        <p:spPr>
          <a:xfrm>
            <a:off x="7663662" y="563625"/>
            <a:ext cx="4348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Gotham" panose="02000504050000020004" pitchFamily="2" charset="0"/>
              </a:rPr>
              <a:t>Speed: up to 1,200 cases/hr (20 cases/min</a:t>
            </a:r>
            <a:r>
              <a:rPr lang="it-IT" sz="1400" b="1" dirty="0">
                <a:solidFill>
                  <a:schemeClr val="bg1"/>
                </a:solidFill>
                <a:latin typeface="Gotham" panose="02000504050000020004" pitchFamily="2" charset="0"/>
              </a:rPr>
              <a:t>)</a:t>
            </a:r>
            <a:endParaRPr lang="it-IT" sz="1400" dirty="0">
              <a:solidFill>
                <a:schemeClr val="bg1"/>
              </a:solidFill>
              <a:latin typeface="Gotham" panose="02000504050000020004" pitchFamily="2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C893F50-45A6-4DE6-81E8-82DC15A11A97}"/>
              </a:ext>
            </a:extLst>
          </p:cNvPr>
          <p:cNvSpPr txBox="1"/>
          <p:nvPr/>
        </p:nvSpPr>
        <p:spPr>
          <a:xfrm>
            <a:off x="5707391" y="4912363"/>
            <a:ext cx="2398384" cy="654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it-IT" sz="1050" b="1" dirty="0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Format changeovers </a:t>
            </a:r>
            <a:r>
              <a:rPr lang="it-IT" sz="1050" b="1" dirty="0" err="1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depending</a:t>
            </a:r>
            <a:r>
              <a:rPr lang="it-IT" sz="1050" b="1" dirty="0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 on pack volume/bundle </a:t>
            </a:r>
            <a:r>
              <a:rPr lang="it-IT" sz="1050" b="1" dirty="0" err="1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requirements</a:t>
            </a:r>
            <a:endParaRPr lang="it-IT" sz="1050" b="1" dirty="0">
              <a:solidFill>
                <a:prstClr val="black"/>
              </a:solidFill>
              <a:latin typeface="Gotham" panose="02000504050000020004" pitchFamily="2" charset="0"/>
              <a:cs typeface="Arial" panose="020B060402020202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F969A360-C128-4639-970C-20A8887EFD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7109" y="3978255"/>
            <a:ext cx="1116583" cy="1094019"/>
          </a:xfrm>
          <a:prstGeom prst="rect">
            <a:avLst/>
          </a:prstGeom>
        </p:spPr>
      </p:pic>
      <p:grpSp>
        <p:nvGrpSpPr>
          <p:cNvPr id="35" name="Gruppo 34">
            <a:extLst>
              <a:ext uri="{FF2B5EF4-FFF2-40B4-BE49-F238E27FC236}">
                <a16:creationId xmlns:a16="http://schemas.microsoft.com/office/drawing/2014/main" id="{F72EF30B-4967-4EA7-8059-1EC649795A74}"/>
              </a:ext>
            </a:extLst>
          </p:cNvPr>
          <p:cNvGrpSpPr/>
          <p:nvPr/>
        </p:nvGrpSpPr>
        <p:grpSpPr>
          <a:xfrm>
            <a:off x="5934724" y="2133685"/>
            <a:ext cx="1238284" cy="1229567"/>
            <a:chOff x="5934724" y="1629409"/>
            <a:chExt cx="1238284" cy="1229567"/>
          </a:xfrm>
        </p:grpSpPr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F48F6BFA-86C0-4976-B9C4-DDAFFF8497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34724" y="1629409"/>
              <a:ext cx="1238284" cy="956601"/>
            </a:xfrm>
            <a:prstGeom prst="rect">
              <a:avLst/>
            </a:prstGeom>
          </p:spPr>
        </p:pic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id="{CC1486DA-9EE0-4810-8531-18A7A18BD718}"/>
                </a:ext>
              </a:extLst>
            </p:cNvPr>
            <p:cNvSpPr txBox="1"/>
            <p:nvPr/>
          </p:nvSpPr>
          <p:spPr>
            <a:xfrm>
              <a:off x="6085001" y="2605060"/>
              <a:ext cx="81568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50" dirty="0" err="1">
                  <a:solidFill>
                    <a:prstClr val="black"/>
                  </a:solidFill>
                  <a:latin typeface="Gotham" panose="02000504050000020004" pitchFamily="2" charset="0"/>
                  <a:cs typeface="Arial" panose="020B0604020202020204" pitchFamily="34" charset="0"/>
                </a:rPr>
                <a:t>Trays</a:t>
              </a:r>
              <a:endParaRPr lang="it-IT" sz="1050" dirty="0">
                <a:latin typeface="Gotham" panose="02000504050000020004" pitchFamily="2" charset="0"/>
              </a:endParaRPr>
            </a:p>
          </p:txBody>
        </p:sp>
      </p:grpSp>
      <p:grpSp>
        <p:nvGrpSpPr>
          <p:cNvPr id="36" name="Gruppo 35">
            <a:extLst>
              <a:ext uri="{FF2B5EF4-FFF2-40B4-BE49-F238E27FC236}">
                <a16:creationId xmlns:a16="http://schemas.microsoft.com/office/drawing/2014/main" id="{7357DB7B-5318-41B7-83F1-7DD849A034BF}"/>
              </a:ext>
            </a:extLst>
          </p:cNvPr>
          <p:cNvGrpSpPr/>
          <p:nvPr/>
        </p:nvGrpSpPr>
        <p:grpSpPr>
          <a:xfrm>
            <a:off x="7586548" y="2088307"/>
            <a:ext cx="1017511" cy="1456700"/>
            <a:chOff x="7586548" y="1584031"/>
            <a:chExt cx="1017511" cy="1456700"/>
          </a:xfrm>
        </p:grpSpPr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C0CD4C61-D821-46FD-A8FF-5CD35A1BEA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86548" y="1584031"/>
              <a:ext cx="1017511" cy="957993"/>
            </a:xfrm>
            <a:prstGeom prst="rect">
              <a:avLst/>
            </a:prstGeom>
          </p:spPr>
        </p:pic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id="{31044CB3-D6D2-4478-9AEE-CBD43C2DCFDA}"/>
                </a:ext>
              </a:extLst>
            </p:cNvPr>
            <p:cNvSpPr txBox="1"/>
            <p:nvPr/>
          </p:nvSpPr>
          <p:spPr>
            <a:xfrm>
              <a:off x="7602196" y="2625233"/>
              <a:ext cx="96868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50" dirty="0">
                  <a:solidFill>
                    <a:prstClr val="black"/>
                  </a:solidFill>
                  <a:latin typeface="Gotham" panose="02000504050000020004" pitchFamily="2" charset="0"/>
                  <a:cs typeface="Arial" panose="020B0604020202020204" pitchFamily="34" charset="0"/>
                </a:rPr>
                <a:t>American Box</a:t>
              </a:r>
              <a:endParaRPr lang="it-IT" sz="1050" dirty="0">
                <a:latin typeface="Gotham" panose="02000504050000020004" pitchFamily="2" charset="0"/>
              </a:endParaRPr>
            </a:p>
          </p:txBody>
        </p:sp>
      </p:grpSp>
      <p:grpSp>
        <p:nvGrpSpPr>
          <p:cNvPr id="33" name="Gruppo 32">
            <a:extLst>
              <a:ext uri="{FF2B5EF4-FFF2-40B4-BE49-F238E27FC236}">
                <a16:creationId xmlns:a16="http://schemas.microsoft.com/office/drawing/2014/main" id="{158F556A-DE98-4DFF-A22E-DB9ACA2685B4}"/>
              </a:ext>
            </a:extLst>
          </p:cNvPr>
          <p:cNvGrpSpPr/>
          <p:nvPr/>
        </p:nvGrpSpPr>
        <p:grpSpPr>
          <a:xfrm>
            <a:off x="8996728" y="4460892"/>
            <a:ext cx="819664" cy="1224175"/>
            <a:chOff x="7364216" y="3842401"/>
            <a:chExt cx="819664" cy="1224175"/>
          </a:xfrm>
        </p:grpSpPr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ECFB5401-37D6-4895-B0D3-8D59B2465D28}"/>
                </a:ext>
              </a:extLst>
            </p:cNvPr>
            <p:cNvSpPr txBox="1"/>
            <p:nvPr/>
          </p:nvSpPr>
          <p:spPr>
            <a:xfrm>
              <a:off x="7364216" y="4812660"/>
              <a:ext cx="81966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50" dirty="0">
                  <a:solidFill>
                    <a:prstClr val="black"/>
                  </a:solidFill>
                  <a:latin typeface="Gotham" panose="02000504050000020004" pitchFamily="2" charset="0"/>
                  <a:cs typeface="Arial" panose="020B0604020202020204" pitchFamily="34" charset="0"/>
                </a:rPr>
                <a:t>Tape</a:t>
              </a:r>
              <a:endParaRPr lang="it-IT" sz="1050" dirty="0">
                <a:latin typeface="Gotham" panose="02000504050000020004" pitchFamily="2" charset="0"/>
              </a:endParaRPr>
            </a:p>
          </p:txBody>
        </p:sp>
        <p:pic>
          <p:nvPicPr>
            <p:cNvPr id="30" name="Immagine 29">
              <a:extLst>
                <a:ext uri="{FF2B5EF4-FFF2-40B4-BE49-F238E27FC236}">
                  <a16:creationId xmlns:a16="http://schemas.microsoft.com/office/drawing/2014/main" id="{849EDF0F-5913-49D0-956F-286485D051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64216" y="3842401"/>
              <a:ext cx="819664" cy="973890"/>
            </a:xfrm>
            <a:prstGeom prst="rect">
              <a:avLst/>
            </a:prstGeom>
          </p:spPr>
        </p:pic>
      </p:grpSp>
      <p:grpSp>
        <p:nvGrpSpPr>
          <p:cNvPr id="34" name="Gruppo 33">
            <a:extLst>
              <a:ext uri="{FF2B5EF4-FFF2-40B4-BE49-F238E27FC236}">
                <a16:creationId xmlns:a16="http://schemas.microsoft.com/office/drawing/2014/main" id="{D3F9A8B0-595D-4B2D-BBC4-062274FB157F}"/>
              </a:ext>
            </a:extLst>
          </p:cNvPr>
          <p:cNvGrpSpPr/>
          <p:nvPr/>
        </p:nvGrpSpPr>
        <p:grpSpPr>
          <a:xfrm>
            <a:off x="10047489" y="4574770"/>
            <a:ext cx="877191" cy="1112006"/>
            <a:chOff x="9539280" y="3954570"/>
            <a:chExt cx="877191" cy="1112006"/>
          </a:xfrm>
        </p:grpSpPr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B88E8414-656C-482F-AA4E-283708377683}"/>
                </a:ext>
              </a:extLst>
            </p:cNvPr>
            <p:cNvSpPr txBox="1"/>
            <p:nvPr/>
          </p:nvSpPr>
          <p:spPr>
            <a:xfrm>
              <a:off x="9539280" y="4812660"/>
              <a:ext cx="87719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50" dirty="0">
                  <a:solidFill>
                    <a:prstClr val="black"/>
                  </a:solidFill>
                  <a:latin typeface="Gotham" panose="02000504050000020004" pitchFamily="2" charset="0"/>
                  <a:cs typeface="Arial" panose="020B0604020202020204" pitchFamily="34" charset="0"/>
                </a:rPr>
                <a:t>Hot </a:t>
              </a:r>
              <a:r>
                <a:rPr lang="it-IT" sz="1050" dirty="0" err="1">
                  <a:solidFill>
                    <a:prstClr val="black"/>
                  </a:solidFill>
                  <a:latin typeface="Gotham" panose="02000504050000020004" pitchFamily="2" charset="0"/>
                  <a:cs typeface="Arial" panose="020B0604020202020204" pitchFamily="34" charset="0"/>
                </a:rPr>
                <a:t>glue</a:t>
              </a:r>
              <a:endParaRPr lang="it-IT" sz="1050" dirty="0">
                <a:latin typeface="Gotham" panose="02000504050000020004" pitchFamily="2" charset="0"/>
              </a:endParaRPr>
            </a:p>
          </p:txBody>
        </p:sp>
        <p:pic>
          <p:nvPicPr>
            <p:cNvPr id="32" name="Immagine 31">
              <a:extLst>
                <a:ext uri="{FF2B5EF4-FFF2-40B4-BE49-F238E27FC236}">
                  <a16:creationId xmlns:a16="http://schemas.microsoft.com/office/drawing/2014/main" id="{64782FD6-D49F-4FB5-A254-F8ED5A7665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28632" y="3954570"/>
              <a:ext cx="650774" cy="749552"/>
            </a:xfrm>
            <a:prstGeom prst="rect">
              <a:avLst/>
            </a:prstGeom>
          </p:spPr>
        </p:pic>
      </p:grpSp>
      <p:grpSp>
        <p:nvGrpSpPr>
          <p:cNvPr id="7" name="Gruppo 6">
            <a:extLst>
              <a:ext uri="{FF2B5EF4-FFF2-40B4-BE49-F238E27FC236}">
                <a16:creationId xmlns:a16="http://schemas.microsoft.com/office/drawing/2014/main" id="{C880A1DC-3B21-46D1-A01F-B52A0AD3F633}"/>
              </a:ext>
            </a:extLst>
          </p:cNvPr>
          <p:cNvGrpSpPr/>
          <p:nvPr/>
        </p:nvGrpSpPr>
        <p:grpSpPr>
          <a:xfrm>
            <a:off x="8867300" y="2368053"/>
            <a:ext cx="3295409" cy="1534124"/>
            <a:chOff x="8867300" y="2368053"/>
            <a:chExt cx="3295409" cy="1534124"/>
          </a:xfrm>
        </p:grpSpPr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76333B29-12C5-43E1-B7C6-BBE0EDA6C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64168" y="2387932"/>
              <a:ext cx="887549" cy="1447781"/>
            </a:xfrm>
            <a:prstGeom prst="rect">
              <a:avLst/>
            </a:prstGeom>
          </p:spPr>
        </p:pic>
        <p:pic>
          <p:nvPicPr>
            <p:cNvPr id="21" name="Immagine 20">
              <a:extLst>
                <a:ext uri="{FF2B5EF4-FFF2-40B4-BE49-F238E27FC236}">
                  <a16:creationId xmlns:a16="http://schemas.microsoft.com/office/drawing/2014/main" id="{200E67E0-7A56-4861-B585-EF4BD9DEEC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79005" y="2368053"/>
              <a:ext cx="802825" cy="1515230"/>
            </a:xfrm>
            <a:prstGeom prst="rect">
              <a:avLst/>
            </a:prstGeom>
          </p:spPr>
        </p:pic>
        <p:pic>
          <p:nvPicPr>
            <p:cNvPr id="22" name="Immagine 21">
              <a:extLst>
                <a:ext uri="{FF2B5EF4-FFF2-40B4-BE49-F238E27FC236}">
                  <a16:creationId xmlns:a16="http://schemas.microsoft.com/office/drawing/2014/main" id="{4F827C5F-C53E-4C8C-BD9E-1A066FE56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625188">
              <a:off x="8867300" y="2372826"/>
              <a:ext cx="980738" cy="1529351"/>
            </a:xfrm>
            <a:prstGeom prst="rect">
              <a:avLst/>
            </a:prstGeom>
          </p:spPr>
        </p:pic>
        <p:pic>
          <p:nvPicPr>
            <p:cNvPr id="25" name="Immagine 24">
              <a:extLst>
                <a:ext uri="{FF2B5EF4-FFF2-40B4-BE49-F238E27FC236}">
                  <a16:creationId xmlns:a16="http://schemas.microsoft.com/office/drawing/2014/main" id="{4C3423F9-B0BD-4B10-AB0B-6AB4EE517E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877202" y="3218076"/>
              <a:ext cx="553724" cy="311858"/>
            </a:xfrm>
            <a:prstGeom prst="rect">
              <a:avLst/>
            </a:prstGeom>
          </p:spPr>
        </p:pic>
        <p:pic>
          <p:nvPicPr>
            <p:cNvPr id="37" name="Immagine 36">
              <a:extLst>
                <a:ext uri="{FF2B5EF4-FFF2-40B4-BE49-F238E27FC236}">
                  <a16:creationId xmlns:a16="http://schemas.microsoft.com/office/drawing/2014/main" id="{E3A69004-118B-4E8B-9903-D7990E6124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0272827">
              <a:off x="11381443" y="2715740"/>
              <a:ext cx="781266" cy="914549"/>
            </a:xfrm>
            <a:prstGeom prst="rect">
              <a:avLst/>
            </a:prstGeom>
          </p:spPr>
        </p:pic>
      </p:grpSp>
      <p:pic>
        <p:nvPicPr>
          <p:cNvPr id="38" name="Immagine 37">
            <a:extLst>
              <a:ext uri="{FF2B5EF4-FFF2-40B4-BE49-F238E27FC236}">
                <a16:creationId xmlns:a16="http://schemas.microsoft.com/office/drawing/2014/main" id="{FB7A8B0D-1C69-0655-C71B-73003B17638A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2163" y="256657"/>
            <a:ext cx="1103575" cy="91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424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>
            <a:extLst>
              <a:ext uri="{FF2B5EF4-FFF2-40B4-BE49-F238E27FC236}">
                <a16:creationId xmlns:a16="http://schemas.microsoft.com/office/drawing/2014/main" id="{25990E52-DF73-469C-A769-F6C35C3D69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223" t="37208" r="26640" b="31851"/>
          <a:stretch/>
        </p:blipFill>
        <p:spPr>
          <a:xfrm>
            <a:off x="4914101" y="3232727"/>
            <a:ext cx="2007633" cy="982918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3EC3D633-BC88-4A4A-995A-BCD4F8D705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894" t="35790" r="34311" b="42413"/>
          <a:stretch/>
        </p:blipFill>
        <p:spPr>
          <a:xfrm>
            <a:off x="8013822" y="3232727"/>
            <a:ext cx="2007632" cy="982918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0488F5C7-4F87-4CD9-8F35-99BB9825418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958" t="36910" r="28120" b="30927"/>
          <a:stretch/>
        </p:blipFill>
        <p:spPr>
          <a:xfrm>
            <a:off x="1637549" y="3232727"/>
            <a:ext cx="2007634" cy="982918"/>
          </a:xfrm>
          <a:prstGeom prst="rect">
            <a:avLst/>
          </a:prstGeom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2707D493-ADE1-4EEE-A3DF-1D845EA30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89" y="391759"/>
            <a:ext cx="10170338" cy="1025096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TRAY FORMING MACHINE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D22EE606-7132-4370-9EC6-5048DDD42436}"/>
              </a:ext>
            </a:extLst>
          </p:cNvPr>
          <p:cNvSpPr txBox="1"/>
          <p:nvPr/>
        </p:nvSpPr>
        <p:spPr>
          <a:xfrm>
            <a:off x="2676525" y="2203038"/>
            <a:ext cx="9515475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600" b="1" spc="200" dirty="0" err="1">
                <a:solidFill>
                  <a:srgbClr val="E57200"/>
                </a:solidFill>
                <a:latin typeface="Gotham" panose="02000504050000020004" pitchFamily="2" charset="0"/>
              </a:rPr>
              <a:t>Configurations</a:t>
            </a:r>
            <a:endParaRPr lang="it-IT" sz="1600" b="1" spc="200" dirty="0">
              <a:solidFill>
                <a:srgbClr val="E57200"/>
              </a:solidFill>
              <a:latin typeface="Gotham" panose="02000504050000020004" pitchFamily="2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5DF1B53-5B2F-4CCD-8CB9-8BEAE0486756}"/>
              </a:ext>
            </a:extLst>
          </p:cNvPr>
          <p:cNvSpPr txBox="1"/>
          <p:nvPr/>
        </p:nvSpPr>
        <p:spPr>
          <a:xfrm>
            <a:off x="1748786" y="4572051"/>
            <a:ext cx="1840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>
                <a:solidFill>
                  <a:prstClr val="black"/>
                </a:solidFill>
                <a:latin typeface="GOTHAM-MEDIUM" panose="02000504050000020004" pitchFamily="2" charset="0"/>
                <a:cs typeface="Arial" panose="020B0604020202020204" pitchFamily="34" charset="0"/>
              </a:rPr>
              <a:t>Glued</a:t>
            </a:r>
            <a:r>
              <a:rPr lang="it-IT" sz="1400" dirty="0">
                <a:solidFill>
                  <a:prstClr val="black"/>
                </a:solidFill>
                <a:latin typeface="GOTHAM-MEDIUM" panose="02000504050000020004" pitchFamily="2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prstClr val="black"/>
                </a:solidFill>
                <a:latin typeface="GOTHAM-MEDIUM" panose="02000504050000020004" pitchFamily="2" charset="0"/>
                <a:cs typeface="Arial" panose="020B0604020202020204" pitchFamily="34" charset="0"/>
              </a:rPr>
              <a:t>tray</a:t>
            </a:r>
            <a:endParaRPr lang="it-IT" sz="1400" dirty="0">
              <a:latin typeface="GOTHAM-MEDIUM" panose="02000504050000020004" pitchFamily="2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C06FCBE-6C76-4597-BAE1-CF4130FA186D}"/>
              </a:ext>
            </a:extLst>
          </p:cNvPr>
          <p:cNvSpPr txBox="1"/>
          <p:nvPr/>
        </p:nvSpPr>
        <p:spPr>
          <a:xfrm>
            <a:off x="5017065" y="4504163"/>
            <a:ext cx="1692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GOTHAM-MEDIUM" panose="02000504050000020004" pitchFamily="2" charset="0"/>
                <a:cs typeface="Arial" panose="020B0604020202020204" pitchFamily="34" charset="0"/>
              </a:rPr>
              <a:t>Tray with tuck lock corners</a:t>
            </a:r>
            <a:endParaRPr lang="it-IT" sz="1400" dirty="0">
              <a:latin typeface="GOTHAM-MEDIUM" panose="02000504050000020004" pitchFamily="2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926B198-1019-49A1-9C78-A8CBF1EAD2F2}"/>
              </a:ext>
            </a:extLst>
          </p:cNvPr>
          <p:cNvSpPr txBox="1"/>
          <p:nvPr/>
        </p:nvSpPr>
        <p:spPr>
          <a:xfrm>
            <a:off x="8143684" y="4459957"/>
            <a:ext cx="1692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err="1">
                <a:solidFill>
                  <a:prstClr val="black"/>
                </a:solidFill>
                <a:latin typeface="GOTHAM-MEDIUM" panose="02000504050000020004" pitchFamily="2" charset="0"/>
                <a:cs typeface="Arial" panose="020B0604020202020204" pitchFamily="34" charset="0"/>
              </a:rPr>
              <a:t>Tray</a:t>
            </a:r>
            <a:r>
              <a:rPr lang="it-IT" sz="1400" dirty="0">
                <a:solidFill>
                  <a:prstClr val="black"/>
                </a:solidFill>
                <a:latin typeface="GOTHAM-MEDIUM" panose="02000504050000020004" pitchFamily="2" charset="0"/>
                <a:cs typeface="Arial" panose="020B0604020202020204" pitchFamily="34" charset="0"/>
              </a:rPr>
              <a:t> with </a:t>
            </a:r>
            <a:r>
              <a:rPr lang="it-IT" sz="1400" dirty="0" err="1">
                <a:solidFill>
                  <a:prstClr val="black"/>
                </a:solidFill>
                <a:latin typeface="GOTHAM-MEDIUM" panose="02000504050000020004" pitchFamily="2" charset="0"/>
                <a:cs typeface="Arial" panose="020B0604020202020204" pitchFamily="34" charset="0"/>
              </a:rPr>
              <a:t>lid</a:t>
            </a:r>
            <a:endParaRPr lang="it-IT" sz="1400" dirty="0">
              <a:latin typeface="GOTHAM-MEDIUM" panose="02000504050000020004" pitchFamily="2" charset="0"/>
            </a:endParaRPr>
          </a:p>
        </p:txBody>
      </p:sp>
      <p:cxnSp>
        <p:nvCxnSpPr>
          <p:cNvPr id="17" name="Connettore 1 20">
            <a:extLst>
              <a:ext uri="{FF2B5EF4-FFF2-40B4-BE49-F238E27FC236}">
                <a16:creationId xmlns:a16="http://schemas.microsoft.com/office/drawing/2014/main" id="{3D2003D0-FFFD-413E-9946-CD6A548F04B4}"/>
              </a:ext>
            </a:extLst>
          </p:cNvPr>
          <p:cNvCxnSpPr>
            <a:cxnSpLocks/>
          </p:cNvCxnSpPr>
          <p:nvPr/>
        </p:nvCxnSpPr>
        <p:spPr>
          <a:xfrm flipV="1">
            <a:off x="4259466" y="3632759"/>
            <a:ext cx="0" cy="1350418"/>
          </a:xfrm>
          <a:prstGeom prst="line">
            <a:avLst/>
          </a:prstGeom>
          <a:ln w="19050">
            <a:solidFill>
              <a:srgbClr val="A9A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21">
            <a:extLst>
              <a:ext uri="{FF2B5EF4-FFF2-40B4-BE49-F238E27FC236}">
                <a16:creationId xmlns:a16="http://schemas.microsoft.com/office/drawing/2014/main" id="{C456667E-F22C-46C5-97B7-387A8480CF54}"/>
              </a:ext>
            </a:extLst>
          </p:cNvPr>
          <p:cNvCxnSpPr>
            <a:cxnSpLocks/>
          </p:cNvCxnSpPr>
          <p:nvPr/>
        </p:nvCxnSpPr>
        <p:spPr>
          <a:xfrm flipV="1">
            <a:off x="7489049" y="3632759"/>
            <a:ext cx="0" cy="1350418"/>
          </a:xfrm>
          <a:prstGeom prst="line">
            <a:avLst/>
          </a:prstGeom>
          <a:ln w="19050">
            <a:solidFill>
              <a:srgbClr val="A9A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15940E49-A140-4451-A8E8-C6D7BFED614B}"/>
              </a:ext>
            </a:extLst>
          </p:cNvPr>
          <p:cNvSpPr txBox="1"/>
          <p:nvPr/>
        </p:nvSpPr>
        <p:spPr>
          <a:xfrm>
            <a:off x="7620692" y="568596"/>
            <a:ext cx="4472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Gotham" panose="02000504050000020004" pitchFamily="2" charset="0"/>
              </a:rPr>
              <a:t>Speed: up to 1,800 trays/hr (30 trays/min</a:t>
            </a:r>
            <a:r>
              <a:rPr lang="it-IT" sz="1400" b="1" dirty="0">
                <a:solidFill>
                  <a:schemeClr val="bg1"/>
                </a:solidFill>
                <a:latin typeface="Gotham" panose="02000504050000020004" pitchFamily="2" charset="0"/>
              </a:rPr>
              <a:t>)</a:t>
            </a:r>
            <a:endParaRPr lang="it-IT" sz="1400" dirty="0">
              <a:solidFill>
                <a:schemeClr val="bg1"/>
              </a:solidFill>
              <a:latin typeface="Gotham" panose="02000504050000020004" pitchFamily="2" charset="0"/>
            </a:endParaRP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0DF3D97A-2808-653A-BEF0-3D8D812C42C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2163" y="256657"/>
            <a:ext cx="1103575" cy="91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59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2707D493-ADE1-4EEE-A3DF-1D845EA30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89" y="391759"/>
            <a:ext cx="10170338" cy="1025096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AUXILIARY EQUIPMENT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F0F225F-91C4-47DF-B2FC-54AA1FF9F476}"/>
              </a:ext>
            </a:extLst>
          </p:cNvPr>
          <p:cNvSpPr txBox="1"/>
          <p:nvPr/>
        </p:nvSpPr>
        <p:spPr>
          <a:xfrm>
            <a:off x="268423" y="1329031"/>
            <a:ext cx="6267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>
                <a:latin typeface="Gotham" panose="02000504050000020004" pitchFamily="2" charset="0"/>
              </a:rPr>
              <a:t>Straw</a:t>
            </a:r>
            <a:r>
              <a:rPr lang="it-IT" sz="2000" b="1" dirty="0">
                <a:latin typeface="Gotham" panose="02000504050000020004" pitchFamily="2" charset="0"/>
              </a:rPr>
              <a:t> and </a:t>
            </a:r>
            <a:r>
              <a:rPr lang="it-IT" sz="2000" b="1" dirty="0" err="1">
                <a:latin typeface="Gotham" panose="02000504050000020004" pitchFamily="2" charset="0"/>
              </a:rPr>
              <a:t>Spoons</a:t>
            </a:r>
            <a:r>
              <a:rPr lang="it-IT" sz="2000" b="1" dirty="0">
                <a:latin typeface="Gotham" panose="02000504050000020004" pitchFamily="2" charset="0"/>
              </a:rPr>
              <a:t> Applicator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60BDFAC-8F2F-41FD-BEE6-1513988C29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936" y="1781967"/>
            <a:ext cx="4149000" cy="291548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B45EFCA-6D54-4CEF-AF44-9CAEA2B0A7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936" y="4838254"/>
            <a:ext cx="2017176" cy="134505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18E0E28-60B6-4B99-A7C8-09C9A000C3E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9760" y="4838254"/>
            <a:ext cx="2017176" cy="1345053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9731115-CFD1-4259-9031-FBE2127E74E2}"/>
              </a:ext>
            </a:extLst>
          </p:cNvPr>
          <p:cNvSpPr txBox="1"/>
          <p:nvPr/>
        </p:nvSpPr>
        <p:spPr>
          <a:xfrm>
            <a:off x="5596259" y="1743469"/>
            <a:ext cx="6595742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600" b="1" spc="200" dirty="0" err="1">
                <a:solidFill>
                  <a:srgbClr val="E57200"/>
                </a:solidFill>
                <a:latin typeface="Gotham" panose="02000504050000020004" pitchFamily="2" charset="0"/>
              </a:rPr>
              <a:t>Secondary</a:t>
            </a:r>
            <a:r>
              <a:rPr lang="it-IT" sz="1600" b="1" spc="200" dirty="0">
                <a:solidFill>
                  <a:srgbClr val="E57200"/>
                </a:solidFill>
                <a:latin typeface="Gotham" panose="02000504050000020004" pitchFamily="2" charset="0"/>
              </a:rPr>
              <a:t> Packaging</a:t>
            </a:r>
          </a:p>
        </p:txBody>
      </p:sp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82BA62BF-E705-4627-AC13-3B9632A018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41560" y="2462364"/>
            <a:ext cx="541780" cy="900527"/>
          </a:xfrm>
          <a:prstGeom prst="rect">
            <a:avLst/>
          </a:prstGeom>
        </p:spPr>
      </p:pic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614044A7-A9B8-4C73-885B-C0CB2DCCCB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88261" y="2586827"/>
            <a:ext cx="658922" cy="776064"/>
          </a:xfrm>
          <a:prstGeom prst="rect">
            <a:avLst/>
          </a:prstGeom>
        </p:spPr>
      </p:pic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597BD33C-1F9A-4110-B412-56EDECB250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652104" y="2784504"/>
            <a:ext cx="468567" cy="578387"/>
          </a:xfrm>
          <a:prstGeom prst="rect">
            <a:avLst/>
          </a:prstGeom>
        </p:spPr>
      </p:pic>
      <p:pic>
        <p:nvPicPr>
          <p:cNvPr id="15" name="Elemento grafico 14">
            <a:extLst>
              <a:ext uri="{FF2B5EF4-FFF2-40B4-BE49-F238E27FC236}">
                <a16:creationId xmlns:a16="http://schemas.microsoft.com/office/drawing/2014/main" id="{04241665-B610-4F84-8333-C7534E9F186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58502"/>
          <a:stretch/>
        </p:blipFill>
        <p:spPr>
          <a:xfrm>
            <a:off x="8425592" y="2682005"/>
            <a:ext cx="449650" cy="680886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48A1274-4965-43E3-AA8B-3D64DE0C457E}"/>
              </a:ext>
            </a:extLst>
          </p:cNvPr>
          <p:cNvSpPr txBox="1"/>
          <p:nvPr/>
        </p:nvSpPr>
        <p:spPr>
          <a:xfrm>
            <a:off x="7735738" y="498035"/>
            <a:ext cx="4456263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Gotham" panose="02000504050000020004" pitchFamily="2" charset="0"/>
              </a:rPr>
              <a:t>Speed: up to 20,000 straws/hr or 10,000 spoons/hr (top application</a:t>
            </a:r>
            <a:r>
              <a:rPr lang="it-IT" sz="1400" b="1" dirty="0">
                <a:solidFill>
                  <a:schemeClr val="bg1"/>
                </a:solidFill>
                <a:latin typeface="Gotham" panose="02000504050000020004" pitchFamily="2" charset="0"/>
              </a:rPr>
              <a:t>)</a:t>
            </a:r>
            <a:endParaRPr lang="it-IT" sz="1400" b="1" dirty="0">
              <a:solidFill>
                <a:srgbClr val="E5720A"/>
              </a:solidFill>
              <a:latin typeface="Gotham" panose="02000504050000020004" pitchFamily="2" charset="0"/>
            </a:endParaRPr>
          </a:p>
          <a:p>
            <a:pPr>
              <a:spcBef>
                <a:spcPts val="600"/>
              </a:spcBef>
            </a:pPr>
            <a:r>
              <a:rPr lang="en-US" sz="1400" b="1" dirty="0">
                <a:solidFill>
                  <a:srgbClr val="E5720A"/>
                </a:solidFill>
                <a:latin typeface="Gotham" panose="02000504050000020004" pitchFamily="2" charset="0"/>
              </a:rPr>
              <a:t>up to 14.000 straws/hr or 7,000 spoons/hr (side application)</a:t>
            </a:r>
            <a:endParaRPr lang="it-IT" sz="1400" b="1" dirty="0">
              <a:solidFill>
                <a:srgbClr val="E5720A"/>
              </a:solidFill>
              <a:latin typeface="Gotham" panose="02000504050000020004" pitchFamily="2" charset="0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2D83A9B-6F5F-4846-9462-C2A756356A3A}"/>
              </a:ext>
            </a:extLst>
          </p:cNvPr>
          <p:cNvSpPr txBox="1"/>
          <p:nvPr/>
        </p:nvSpPr>
        <p:spPr>
          <a:xfrm>
            <a:off x="10031026" y="3362891"/>
            <a:ext cx="14997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1050" dirty="0" err="1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Straw</a:t>
            </a:r>
            <a:r>
              <a:rPr lang="it-IT" sz="1050" dirty="0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 </a:t>
            </a:r>
            <a:r>
              <a:rPr lang="it-IT" sz="1050" dirty="0" err="1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type</a:t>
            </a:r>
            <a:r>
              <a:rPr lang="it-IT" sz="1050" dirty="0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 and </a:t>
            </a:r>
            <a:r>
              <a:rPr lang="it-IT" sz="1050" dirty="0" err="1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length</a:t>
            </a:r>
            <a:endParaRPr lang="it-IT" sz="1050" dirty="0">
              <a:solidFill>
                <a:prstClr val="black"/>
              </a:solidFill>
              <a:latin typeface="Gotham" panose="02000504050000020004" pitchFamily="2" charset="0"/>
              <a:cs typeface="Arial" panose="020B0604020202020204" pitchFamily="34" charset="0"/>
            </a:endParaRP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FD3497F7-F3E7-4C68-A211-FD63A8086193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7486" y="2381789"/>
            <a:ext cx="1946873" cy="981102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A4A13D3C-44E8-44F9-90DA-25CF908C9591}"/>
              </a:ext>
            </a:extLst>
          </p:cNvPr>
          <p:cNvSpPr txBox="1"/>
          <p:nvPr/>
        </p:nvSpPr>
        <p:spPr>
          <a:xfrm>
            <a:off x="5596259" y="4148741"/>
            <a:ext cx="6595740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600" b="1" spc="200" dirty="0">
                <a:solidFill>
                  <a:srgbClr val="E57200"/>
                </a:solidFill>
                <a:latin typeface="Gotham" panose="02000504050000020004" pitchFamily="2" charset="0"/>
              </a:rPr>
              <a:t>General Features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C1D23710-C98D-4CF2-8E39-4D214AA92D79}"/>
              </a:ext>
            </a:extLst>
          </p:cNvPr>
          <p:cNvSpPr txBox="1"/>
          <p:nvPr/>
        </p:nvSpPr>
        <p:spPr>
          <a:xfrm>
            <a:off x="5252219" y="5388438"/>
            <a:ext cx="180048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050" dirty="0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By-pass for products with no stray/spoon</a:t>
            </a:r>
            <a:endParaRPr lang="it-IT" sz="1050" dirty="0">
              <a:solidFill>
                <a:prstClr val="black"/>
              </a:solidFill>
              <a:latin typeface="Gotham" panose="02000504050000020004" pitchFamily="2" charset="0"/>
              <a:cs typeface="Arial" panose="020B0604020202020204" pitchFamily="34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0386C042-DC7D-4BA9-BDE8-733132F414DF}"/>
              </a:ext>
            </a:extLst>
          </p:cNvPr>
          <p:cNvSpPr txBox="1"/>
          <p:nvPr/>
        </p:nvSpPr>
        <p:spPr>
          <a:xfrm>
            <a:off x="7024869" y="5388438"/>
            <a:ext cx="201717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050" dirty="0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Electrical cabinet and glue unit are in the upper part of the machine</a:t>
            </a:r>
            <a:endParaRPr lang="it-IT" sz="1050" dirty="0">
              <a:solidFill>
                <a:prstClr val="black"/>
              </a:solidFill>
              <a:latin typeface="Gotham" panose="02000504050000020004" pitchFamily="2" charset="0"/>
              <a:cs typeface="Arial" panose="020B0604020202020204" pitchFamily="34" charset="0"/>
            </a:endParaRPr>
          </a:p>
        </p:txBody>
      </p:sp>
      <p:pic>
        <p:nvPicPr>
          <p:cNvPr id="28" name="Immagine 27">
            <a:extLst>
              <a:ext uri="{FF2B5EF4-FFF2-40B4-BE49-F238E27FC236}">
                <a16:creationId xmlns:a16="http://schemas.microsoft.com/office/drawing/2014/main" id="{D2FD46F7-4B68-4C9F-B0F1-C8F5B181AD67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3963" y="4724725"/>
            <a:ext cx="1061049" cy="666691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34108C5C-248A-46E3-9FD0-C0A88918A589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8713" y="4530958"/>
            <a:ext cx="971858" cy="860458"/>
          </a:xfrm>
          <a:prstGeom prst="rect">
            <a:avLst/>
          </a:prstGeom>
        </p:spPr>
      </p:pic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386B39E0-429A-415F-861C-9FC662E0CFE1}"/>
              </a:ext>
            </a:extLst>
          </p:cNvPr>
          <p:cNvSpPr txBox="1"/>
          <p:nvPr/>
        </p:nvSpPr>
        <p:spPr>
          <a:xfrm>
            <a:off x="9601200" y="4148741"/>
            <a:ext cx="1499793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600" b="1" spc="200" dirty="0">
                <a:solidFill>
                  <a:srgbClr val="E57200"/>
                </a:solidFill>
                <a:latin typeface="Gotham" panose="02000504050000020004" pitchFamily="2" charset="0"/>
              </a:rPr>
              <a:t>Options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0E5797FE-C05A-48AC-AA76-A5038C88318C}"/>
              </a:ext>
            </a:extLst>
          </p:cNvPr>
          <p:cNvSpPr txBox="1"/>
          <p:nvPr/>
        </p:nvSpPr>
        <p:spPr>
          <a:xfrm>
            <a:off x="10360562" y="4683530"/>
            <a:ext cx="84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it-IT" sz="4000" b="1" dirty="0">
                <a:solidFill>
                  <a:prstClr val="black"/>
                </a:solidFill>
                <a:latin typeface="Gotham Black" panose="02000504050000020004" pitchFamily="2" charset="0"/>
                <a:cs typeface="Arial" panose="020B0604020202020204" pitchFamily="34" charset="0"/>
              </a:rPr>
              <a:t>x2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291B90AF-33EE-453B-8CAB-CD18D0D2CDF2}"/>
              </a:ext>
            </a:extLst>
          </p:cNvPr>
          <p:cNvSpPr txBox="1"/>
          <p:nvPr/>
        </p:nvSpPr>
        <p:spPr>
          <a:xfrm>
            <a:off x="9585279" y="5388438"/>
            <a:ext cx="240484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050" dirty="0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Additional application head for second straw format or double straw application</a:t>
            </a:r>
            <a:endParaRPr lang="it-IT" sz="1050" dirty="0">
              <a:solidFill>
                <a:prstClr val="black"/>
              </a:solidFill>
              <a:latin typeface="Gotham" panose="02000504050000020004" pitchFamily="2" charset="0"/>
              <a:cs typeface="Arial" panose="020B0604020202020204" pitchFamily="34" charset="0"/>
            </a:endParaRP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DDD30DC2-423B-4835-BC3E-D8B5E4147C66}"/>
              </a:ext>
            </a:extLst>
          </p:cNvPr>
          <p:cNvSpPr txBox="1"/>
          <p:nvPr/>
        </p:nvSpPr>
        <p:spPr>
          <a:xfrm>
            <a:off x="9601200" y="1743469"/>
            <a:ext cx="2262754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600" b="1" spc="200" dirty="0">
                <a:solidFill>
                  <a:srgbClr val="E57200"/>
                </a:solidFill>
                <a:latin typeface="Gotham" panose="02000504050000020004" pitchFamily="2" charset="0"/>
              </a:rPr>
              <a:t>Changeover</a:t>
            </a:r>
          </a:p>
        </p:txBody>
      </p:sp>
      <p:pic>
        <p:nvPicPr>
          <p:cNvPr id="34" name="Immagine 33">
            <a:extLst>
              <a:ext uri="{FF2B5EF4-FFF2-40B4-BE49-F238E27FC236}">
                <a16:creationId xmlns:a16="http://schemas.microsoft.com/office/drawing/2014/main" id="{C75A1C72-012F-1C93-A093-23A2E709F365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2163" y="256657"/>
            <a:ext cx="1103575" cy="91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525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2707D493-ADE1-4EEE-A3DF-1D845EA30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89" y="391759"/>
            <a:ext cx="10170338" cy="1025096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PALLETISER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F0F225F-91C4-47DF-B2FC-54AA1FF9F476}"/>
              </a:ext>
            </a:extLst>
          </p:cNvPr>
          <p:cNvSpPr txBox="1"/>
          <p:nvPr/>
        </p:nvSpPr>
        <p:spPr>
          <a:xfrm>
            <a:off x="155448" y="1347219"/>
            <a:ext cx="6524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>
                <a:latin typeface="Gotham" panose="02000504050000020004" pitchFamily="2" charset="0"/>
              </a:rPr>
              <a:t>Anthropomorphic</a:t>
            </a:r>
            <a:r>
              <a:rPr lang="it-IT" sz="2000" b="1" dirty="0">
                <a:latin typeface="Gotham" panose="02000504050000020004" pitchFamily="2" charset="0"/>
              </a:rPr>
              <a:t> or </a:t>
            </a:r>
            <a:r>
              <a:rPr lang="it-IT" sz="2000" b="1" dirty="0" err="1">
                <a:latin typeface="Gotham" panose="02000504050000020004" pitchFamily="2" charset="0"/>
              </a:rPr>
              <a:t>Cartesian</a:t>
            </a:r>
            <a:r>
              <a:rPr lang="it-IT" sz="2000" b="1" dirty="0">
                <a:latin typeface="Gotham" panose="02000504050000020004" pitchFamily="2" charset="0"/>
              </a:rPr>
              <a:t> </a:t>
            </a:r>
            <a:r>
              <a:rPr lang="it-IT" sz="2000" b="1" dirty="0" err="1">
                <a:latin typeface="Gotham" panose="02000504050000020004" pitchFamily="2" charset="0"/>
              </a:rPr>
              <a:t>Robots</a:t>
            </a:r>
            <a:endParaRPr lang="it-IT" sz="2000" b="1" dirty="0">
              <a:latin typeface="Gotham" panose="02000504050000020004" pitchFamily="2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EB66004-8139-4A9D-B3D3-743323B168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448" y="1805993"/>
            <a:ext cx="3879248" cy="261659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1210717B-88CE-41DF-ACCC-01568B8EE936}"/>
              </a:ext>
            </a:extLst>
          </p:cNvPr>
          <p:cNvSpPr txBox="1"/>
          <p:nvPr/>
        </p:nvSpPr>
        <p:spPr>
          <a:xfrm>
            <a:off x="7735738" y="564024"/>
            <a:ext cx="33615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Gotham" panose="02000504050000020004" pitchFamily="2" charset="0"/>
              </a:rPr>
              <a:t>Speed: up to 780 cycles/hr</a:t>
            </a:r>
            <a:endParaRPr lang="it-IT" sz="1400" dirty="0">
              <a:solidFill>
                <a:schemeClr val="bg1"/>
              </a:solidFill>
              <a:latin typeface="Gotham" panose="02000504050000020004" pitchFamily="2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E8FD48E-9871-440A-AACE-294451D1A0B1}"/>
              </a:ext>
            </a:extLst>
          </p:cNvPr>
          <p:cNvSpPr txBox="1"/>
          <p:nvPr/>
        </p:nvSpPr>
        <p:spPr>
          <a:xfrm>
            <a:off x="7018577" y="3877667"/>
            <a:ext cx="5173423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600" b="1" spc="200" dirty="0" err="1">
                <a:solidFill>
                  <a:srgbClr val="E57200"/>
                </a:solidFill>
                <a:latin typeface="Gotham" panose="02000504050000020004" pitchFamily="2" charset="0"/>
              </a:rPr>
              <a:t>Additional</a:t>
            </a:r>
            <a:r>
              <a:rPr lang="it-IT" sz="1600" b="1" spc="200" dirty="0">
                <a:solidFill>
                  <a:srgbClr val="E57200"/>
                </a:solidFill>
                <a:latin typeface="Gotham" panose="02000504050000020004" pitchFamily="2" charset="0"/>
              </a:rPr>
              <a:t> </a:t>
            </a:r>
            <a:r>
              <a:rPr lang="it-IT" sz="1600" b="1" spc="200" dirty="0" err="1">
                <a:solidFill>
                  <a:srgbClr val="E57200"/>
                </a:solidFill>
                <a:latin typeface="Gotham" panose="02000504050000020004" pitchFamily="2" charset="0"/>
              </a:rPr>
              <a:t>equipment</a:t>
            </a:r>
            <a:endParaRPr lang="it-IT" sz="1600" b="1" spc="200" dirty="0">
              <a:solidFill>
                <a:srgbClr val="E57200"/>
              </a:solidFill>
              <a:latin typeface="Gotham" panose="02000504050000020004" pitchFamily="2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956C69E-48BD-48DA-BAB6-F22A71505691}"/>
              </a:ext>
            </a:extLst>
          </p:cNvPr>
          <p:cNvSpPr txBox="1"/>
          <p:nvPr/>
        </p:nvSpPr>
        <p:spPr>
          <a:xfrm>
            <a:off x="5596259" y="1742347"/>
            <a:ext cx="6595740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600" b="1" spc="200" dirty="0">
                <a:solidFill>
                  <a:srgbClr val="E57200"/>
                </a:solidFill>
                <a:latin typeface="Gotham" panose="02000504050000020004" pitchFamily="2" charset="0"/>
              </a:rPr>
              <a:t>Accessories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04B3DB2-5A17-49EA-A176-F47852DBBF61}"/>
              </a:ext>
            </a:extLst>
          </p:cNvPr>
          <p:cNvSpPr txBox="1"/>
          <p:nvPr/>
        </p:nvSpPr>
        <p:spPr>
          <a:xfrm>
            <a:off x="10101401" y="3877667"/>
            <a:ext cx="2187894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600" b="1" spc="200" dirty="0">
                <a:solidFill>
                  <a:srgbClr val="E57200"/>
                </a:solidFill>
                <a:latin typeface="Gotham" panose="02000504050000020004" pitchFamily="2" charset="0"/>
              </a:rPr>
              <a:t>Robot types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E149B37D-D5DB-463F-ADDE-7E3BEB314F16}"/>
              </a:ext>
            </a:extLst>
          </p:cNvPr>
          <p:cNvGrpSpPr/>
          <p:nvPr/>
        </p:nvGrpSpPr>
        <p:grpSpPr>
          <a:xfrm>
            <a:off x="5596259" y="2300522"/>
            <a:ext cx="1727432" cy="1222381"/>
            <a:chOff x="5596259" y="2300522"/>
            <a:chExt cx="1727432" cy="1222381"/>
          </a:xfrm>
        </p:grpSpPr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B0CE038D-55B6-4599-9150-7DC0E5C255C7}"/>
                </a:ext>
              </a:extLst>
            </p:cNvPr>
            <p:cNvSpPr txBox="1"/>
            <p:nvPr/>
          </p:nvSpPr>
          <p:spPr>
            <a:xfrm>
              <a:off x="5596259" y="3107405"/>
              <a:ext cx="172743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prstClr val="black"/>
                  </a:solidFill>
                  <a:latin typeface="Gotham" panose="02000504050000020004" pitchFamily="2" charset="0"/>
                  <a:cs typeface="Arial" panose="020B0604020202020204" pitchFamily="34" charset="0"/>
                </a:rPr>
                <a:t>Gripping systems with vacuum suction cups</a:t>
              </a:r>
              <a:endParaRPr lang="it-IT" sz="1050" dirty="0">
                <a:latin typeface="Gotham" panose="02000504050000020004" pitchFamily="2" charset="0"/>
              </a:endParaRPr>
            </a:p>
          </p:txBody>
        </p:sp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07222847-A5FD-4377-AF52-1DC4F3E8C8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97868" y="2300522"/>
              <a:ext cx="1258660" cy="760882"/>
            </a:xfrm>
            <a:prstGeom prst="rect">
              <a:avLst/>
            </a:prstGeom>
          </p:spPr>
        </p:pic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D07F1556-CA98-4C01-BAC7-1DAABF8E4E11}"/>
              </a:ext>
            </a:extLst>
          </p:cNvPr>
          <p:cNvGrpSpPr/>
          <p:nvPr/>
        </p:nvGrpSpPr>
        <p:grpSpPr>
          <a:xfrm>
            <a:off x="7563525" y="2169462"/>
            <a:ext cx="1894799" cy="1515024"/>
            <a:chOff x="7591292" y="2169462"/>
            <a:chExt cx="1894799" cy="1515024"/>
          </a:xfrm>
        </p:grpSpPr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09E845DC-31F7-4519-88EA-F3EF11D6BBF4}"/>
                </a:ext>
              </a:extLst>
            </p:cNvPr>
            <p:cNvSpPr txBox="1"/>
            <p:nvPr/>
          </p:nvSpPr>
          <p:spPr>
            <a:xfrm>
              <a:off x="7591292" y="3107405"/>
              <a:ext cx="1894799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prstClr val="black"/>
                  </a:solidFill>
                  <a:latin typeface="Gotham" panose="02000504050000020004" pitchFamily="2" charset="0"/>
                  <a:cs typeface="Arial" panose="020B0604020202020204" pitchFamily="34" charset="0"/>
                </a:rPr>
                <a:t>Grippers and gripping systems for boxes, pallets, cardboard flaps</a:t>
              </a:r>
              <a:endParaRPr lang="it-IT" sz="1050" dirty="0">
                <a:latin typeface="Gotham" panose="02000504050000020004" pitchFamily="2" charset="0"/>
              </a:endParaRPr>
            </a:p>
          </p:txBody>
        </p:sp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FC94D62B-C0DD-4D43-8333-9B01CCA9F1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85073" y="2169462"/>
              <a:ext cx="664232" cy="891942"/>
            </a:xfrm>
            <a:prstGeom prst="rect">
              <a:avLst/>
            </a:prstGeom>
          </p:spPr>
        </p:pic>
      </p:grp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EFDFF3E4-C457-45E2-9421-8C035F64A510}"/>
              </a:ext>
            </a:extLst>
          </p:cNvPr>
          <p:cNvGrpSpPr/>
          <p:nvPr/>
        </p:nvGrpSpPr>
        <p:grpSpPr>
          <a:xfrm>
            <a:off x="9684192" y="2223160"/>
            <a:ext cx="1894799" cy="1345462"/>
            <a:chOff x="9427017" y="2223160"/>
            <a:chExt cx="1894799" cy="1345462"/>
          </a:xfrm>
        </p:grpSpPr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2D1A3383-B21A-4746-9F27-959D13A691CB}"/>
                </a:ext>
              </a:extLst>
            </p:cNvPr>
            <p:cNvSpPr txBox="1"/>
            <p:nvPr/>
          </p:nvSpPr>
          <p:spPr>
            <a:xfrm>
              <a:off x="9427017" y="3107405"/>
              <a:ext cx="1894799" cy="461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20000"/>
                </a:lnSpc>
                <a:defRPr/>
              </a:pPr>
              <a:r>
                <a:rPr lang="it-IT" sz="1050" dirty="0" err="1">
                  <a:solidFill>
                    <a:prstClr val="black"/>
                  </a:solidFill>
                  <a:latin typeface="Gotham" panose="02000504050000020004" pitchFamily="2" charset="0"/>
                  <a:cs typeface="Arial" panose="020B0604020202020204" pitchFamily="34" charset="0"/>
                </a:rPr>
                <a:t>Operational</a:t>
              </a:r>
              <a:r>
                <a:rPr lang="it-IT" sz="1050" dirty="0">
                  <a:solidFill>
                    <a:prstClr val="black"/>
                  </a:solidFill>
                  <a:latin typeface="Gotham" panose="02000504050000020004" pitchFamily="2" charset="0"/>
                  <a:cs typeface="Arial" panose="020B0604020202020204" pitchFamily="34" charset="0"/>
                </a:rPr>
                <a:t> feedback </a:t>
              </a:r>
              <a:r>
                <a:rPr lang="it-IT" sz="1050" dirty="0" err="1">
                  <a:solidFill>
                    <a:prstClr val="black"/>
                  </a:solidFill>
                  <a:latin typeface="Gotham" panose="02000504050000020004" pitchFamily="2" charset="0"/>
                  <a:cs typeface="Arial" panose="020B0604020202020204" pitchFamily="34" charset="0"/>
                </a:rPr>
                <a:t>sensors</a:t>
              </a:r>
              <a:endParaRPr lang="it-IT" sz="1050" dirty="0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0DDB7C6C-47E8-4ECB-9DBB-D46CE927ED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17103" y="2223160"/>
              <a:ext cx="926699" cy="838244"/>
            </a:xfrm>
            <a:prstGeom prst="rect">
              <a:avLst/>
            </a:prstGeom>
          </p:spPr>
        </p:pic>
      </p:grpSp>
      <p:grpSp>
        <p:nvGrpSpPr>
          <p:cNvPr id="30" name="Gruppo 29">
            <a:extLst>
              <a:ext uri="{FF2B5EF4-FFF2-40B4-BE49-F238E27FC236}">
                <a16:creationId xmlns:a16="http://schemas.microsoft.com/office/drawing/2014/main" id="{D1E49966-4745-4890-BDAD-D036A4300243}"/>
              </a:ext>
            </a:extLst>
          </p:cNvPr>
          <p:cNvGrpSpPr/>
          <p:nvPr/>
        </p:nvGrpSpPr>
        <p:grpSpPr>
          <a:xfrm>
            <a:off x="7080096" y="4206780"/>
            <a:ext cx="2604096" cy="1914595"/>
            <a:chOff x="7080096" y="4206780"/>
            <a:chExt cx="2604096" cy="1914595"/>
          </a:xfrm>
        </p:grpSpPr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A275C6B7-BB37-4BA1-AE22-881D15CE3A0B}"/>
                </a:ext>
              </a:extLst>
            </p:cNvPr>
            <p:cNvSpPr txBox="1"/>
            <p:nvPr/>
          </p:nvSpPr>
          <p:spPr>
            <a:xfrm>
              <a:off x="7080096" y="5277298"/>
              <a:ext cx="2604096" cy="844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lnSpc>
                  <a:spcPct val="120000"/>
                </a:lnSpc>
                <a:buFont typeface="Arial" panose="020B0604020202020204" pitchFamily="34" charset="0"/>
                <a:buChar char="•"/>
                <a:defRPr/>
              </a:pPr>
              <a:r>
                <a:rPr lang="it-IT" sz="1050" dirty="0">
                  <a:solidFill>
                    <a:prstClr val="black"/>
                  </a:solidFill>
                  <a:latin typeface="Gotham" panose="02000504050000020004" pitchFamily="2" charset="0"/>
                  <a:cs typeface="Arial" panose="020B0604020202020204" pitchFamily="34" charset="0"/>
                </a:rPr>
                <a:t>Pallet de-</a:t>
              </a:r>
              <a:r>
                <a:rPr lang="it-IT" sz="1050" dirty="0" err="1">
                  <a:solidFill>
                    <a:prstClr val="black"/>
                  </a:solidFill>
                  <a:latin typeface="Gotham" panose="02000504050000020004" pitchFamily="2" charset="0"/>
                  <a:cs typeface="Arial" panose="020B0604020202020204" pitchFamily="34" charset="0"/>
                </a:rPr>
                <a:t>stacker</a:t>
              </a:r>
              <a:r>
                <a:rPr lang="it-IT" sz="1050" dirty="0">
                  <a:solidFill>
                    <a:prstClr val="black"/>
                  </a:solidFill>
                  <a:latin typeface="Gotham" panose="02000504050000020004" pitchFamily="2" charset="0"/>
                  <a:cs typeface="Arial" panose="020B0604020202020204" pitchFamily="34" charset="0"/>
                </a:rPr>
                <a:t>;</a:t>
              </a:r>
            </a:p>
            <a:p>
              <a:pPr marL="171450" lvl="0" indent="-171450">
                <a:lnSpc>
                  <a:spcPct val="120000"/>
                </a:lnSpc>
                <a:buFont typeface="Arial" panose="020B0604020202020204" pitchFamily="34" charset="0"/>
                <a:buChar char="•"/>
                <a:defRPr/>
              </a:pPr>
              <a:r>
                <a:rPr lang="it-IT" sz="1050" dirty="0" err="1">
                  <a:solidFill>
                    <a:prstClr val="black"/>
                  </a:solidFill>
                  <a:latin typeface="Gotham" panose="02000504050000020004" pitchFamily="2" charset="0"/>
                  <a:cs typeface="Arial" panose="020B0604020202020204" pitchFamily="34" charset="0"/>
                </a:rPr>
                <a:t>Cardboard</a:t>
              </a:r>
              <a:r>
                <a:rPr lang="it-IT" sz="1050" dirty="0">
                  <a:solidFill>
                    <a:prstClr val="black"/>
                  </a:solidFill>
                  <a:latin typeface="Gotham" panose="02000504050000020004" pitchFamily="2" charset="0"/>
                  <a:cs typeface="Arial" panose="020B0604020202020204" pitchFamily="34" charset="0"/>
                </a:rPr>
                <a:t> </a:t>
              </a:r>
              <a:r>
                <a:rPr lang="it-IT" sz="1050" dirty="0" err="1">
                  <a:solidFill>
                    <a:prstClr val="black"/>
                  </a:solidFill>
                  <a:latin typeface="Gotham" panose="02000504050000020004" pitchFamily="2" charset="0"/>
                  <a:cs typeface="Arial" panose="020B0604020202020204" pitchFamily="34" charset="0"/>
                </a:rPr>
                <a:t>interlayer</a:t>
              </a:r>
              <a:r>
                <a:rPr lang="it-IT" sz="1050" dirty="0">
                  <a:solidFill>
                    <a:prstClr val="black"/>
                  </a:solidFill>
                  <a:latin typeface="Gotham" panose="02000504050000020004" pitchFamily="2" charset="0"/>
                  <a:cs typeface="Arial" panose="020B0604020202020204" pitchFamily="34" charset="0"/>
                </a:rPr>
                <a:t> magazine;</a:t>
              </a:r>
            </a:p>
            <a:p>
              <a:pPr marL="171450" lvl="0" indent="-171450">
                <a:lnSpc>
                  <a:spcPct val="120000"/>
                </a:lnSpc>
                <a:buFont typeface="Arial" panose="020B0604020202020204" pitchFamily="34" charset="0"/>
                <a:buChar char="•"/>
                <a:defRPr/>
              </a:pPr>
              <a:r>
                <a:rPr lang="it-IT" sz="1050" dirty="0">
                  <a:solidFill>
                    <a:prstClr val="black"/>
                  </a:solidFill>
                  <a:latin typeface="Gotham" panose="02000504050000020004" pitchFamily="2" charset="0"/>
                  <a:cs typeface="Arial" panose="020B0604020202020204" pitchFamily="34" charset="0"/>
                </a:rPr>
                <a:t>Pallet </a:t>
              </a:r>
              <a:r>
                <a:rPr lang="it-IT" sz="1050" dirty="0" err="1">
                  <a:solidFill>
                    <a:prstClr val="black"/>
                  </a:solidFill>
                  <a:latin typeface="Gotham" panose="02000504050000020004" pitchFamily="2" charset="0"/>
                  <a:cs typeface="Arial" panose="020B0604020202020204" pitchFamily="34" charset="0"/>
                </a:rPr>
                <a:t>wrapping</a:t>
              </a:r>
              <a:r>
                <a:rPr lang="it-IT" sz="1050" dirty="0">
                  <a:solidFill>
                    <a:prstClr val="black"/>
                  </a:solidFill>
                  <a:latin typeface="Gotham" panose="02000504050000020004" pitchFamily="2" charset="0"/>
                  <a:cs typeface="Arial" panose="020B0604020202020204" pitchFamily="34" charset="0"/>
                </a:rPr>
                <a:t> </a:t>
              </a:r>
              <a:r>
                <a:rPr lang="it-IT" sz="1050" dirty="0" err="1">
                  <a:solidFill>
                    <a:prstClr val="black"/>
                  </a:solidFill>
                  <a:latin typeface="Gotham" panose="02000504050000020004" pitchFamily="2" charset="0"/>
                  <a:cs typeface="Arial" panose="020B0604020202020204" pitchFamily="34" charset="0"/>
                </a:rPr>
                <a:t>unit</a:t>
              </a:r>
              <a:r>
                <a:rPr lang="it-IT" sz="1050" dirty="0">
                  <a:solidFill>
                    <a:prstClr val="black"/>
                  </a:solidFill>
                  <a:latin typeface="Gotham" panose="02000504050000020004" pitchFamily="2" charset="0"/>
                  <a:cs typeface="Arial" panose="020B0604020202020204" pitchFamily="34" charset="0"/>
                </a:rPr>
                <a:t>;</a:t>
              </a:r>
            </a:p>
            <a:p>
              <a:pPr marL="171450" lvl="0" indent="-171450">
                <a:lnSpc>
                  <a:spcPct val="120000"/>
                </a:lnSpc>
                <a:buFont typeface="Arial" panose="020B0604020202020204" pitchFamily="34" charset="0"/>
                <a:buChar char="•"/>
                <a:defRPr/>
              </a:pPr>
              <a:r>
                <a:rPr lang="it-IT" sz="1050" dirty="0" err="1">
                  <a:solidFill>
                    <a:prstClr val="black"/>
                  </a:solidFill>
                  <a:latin typeface="Gotham" panose="02000504050000020004" pitchFamily="2" charset="0"/>
                  <a:cs typeface="Arial" panose="020B0604020202020204" pitchFamily="34" charset="0"/>
                </a:rPr>
                <a:t>Ink</a:t>
              </a:r>
              <a:r>
                <a:rPr lang="it-IT" sz="1050" dirty="0">
                  <a:solidFill>
                    <a:prstClr val="black"/>
                  </a:solidFill>
                  <a:latin typeface="Gotham" panose="02000504050000020004" pitchFamily="2" charset="0"/>
                  <a:cs typeface="Arial" panose="020B0604020202020204" pitchFamily="34" charset="0"/>
                </a:rPr>
                <a:t>-jet </a:t>
              </a:r>
              <a:r>
                <a:rPr lang="it-IT" sz="1050" dirty="0" err="1">
                  <a:solidFill>
                    <a:prstClr val="black"/>
                  </a:solidFill>
                  <a:latin typeface="Gotham" panose="02000504050000020004" pitchFamily="2" charset="0"/>
                  <a:cs typeface="Arial" panose="020B0604020202020204" pitchFamily="34" charset="0"/>
                </a:rPr>
                <a:t>printers</a:t>
              </a:r>
              <a:r>
                <a:rPr lang="it-IT" sz="1050" dirty="0">
                  <a:solidFill>
                    <a:prstClr val="black"/>
                  </a:solidFill>
                  <a:latin typeface="Gotham" panose="02000504050000020004" pitchFamily="2" charset="0"/>
                  <a:cs typeface="Arial" panose="020B0604020202020204" pitchFamily="34" charset="0"/>
                </a:rPr>
                <a:t> and </a:t>
              </a:r>
              <a:r>
                <a:rPr lang="it-IT" sz="1050" dirty="0" err="1">
                  <a:solidFill>
                    <a:prstClr val="black"/>
                  </a:solidFill>
                  <a:latin typeface="Gotham" panose="02000504050000020004" pitchFamily="2" charset="0"/>
                  <a:cs typeface="Arial" panose="020B0604020202020204" pitchFamily="34" charset="0"/>
                </a:rPr>
                <a:t>labelling</a:t>
              </a:r>
              <a:r>
                <a:rPr lang="it-IT" sz="1050" dirty="0">
                  <a:solidFill>
                    <a:prstClr val="black"/>
                  </a:solidFill>
                  <a:latin typeface="Gotham" panose="02000504050000020004" pitchFamily="2" charset="0"/>
                  <a:cs typeface="Arial" panose="020B0604020202020204" pitchFamily="34" charset="0"/>
                </a:rPr>
                <a:t> </a:t>
              </a:r>
              <a:r>
                <a:rPr lang="it-IT" sz="1050" dirty="0" err="1">
                  <a:solidFill>
                    <a:prstClr val="black"/>
                  </a:solidFill>
                  <a:latin typeface="Gotham" panose="02000504050000020004" pitchFamily="2" charset="0"/>
                  <a:cs typeface="Arial" panose="020B0604020202020204" pitchFamily="34" charset="0"/>
                </a:rPr>
                <a:t>units</a:t>
              </a:r>
              <a:endParaRPr lang="it-IT" sz="1050" dirty="0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22" name="Immagine 21">
              <a:extLst>
                <a:ext uri="{FF2B5EF4-FFF2-40B4-BE49-F238E27FC236}">
                  <a16:creationId xmlns:a16="http://schemas.microsoft.com/office/drawing/2014/main" id="{71F99E61-FBAE-40C1-8AB1-225B2ACABC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40930" y="4206780"/>
              <a:ext cx="1240443" cy="1060164"/>
            </a:xfrm>
            <a:prstGeom prst="rect">
              <a:avLst/>
            </a:prstGeom>
          </p:spPr>
        </p:pic>
      </p:grp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3DB57091-EFCF-493F-834B-962DB5FD46D7}"/>
              </a:ext>
            </a:extLst>
          </p:cNvPr>
          <p:cNvGrpSpPr/>
          <p:nvPr/>
        </p:nvGrpSpPr>
        <p:grpSpPr>
          <a:xfrm>
            <a:off x="10002803" y="4271085"/>
            <a:ext cx="1394566" cy="1639151"/>
            <a:chOff x="10002803" y="4271085"/>
            <a:chExt cx="1394566" cy="1639151"/>
          </a:xfrm>
        </p:grpSpPr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D195C535-F10E-4FE5-AFEF-018E0AD776A4}"/>
                </a:ext>
              </a:extLst>
            </p:cNvPr>
            <p:cNvSpPr txBox="1"/>
            <p:nvPr/>
          </p:nvSpPr>
          <p:spPr>
            <a:xfrm>
              <a:off x="10020471" y="5333155"/>
              <a:ext cx="1376898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50" dirty="0" err="1">
                  <a:solidFill>
                    <a:prstClr val="black"/>
                  </a:solidFill>
                  <a:latin typeface="Gotham" panose="02000504050000020004" pitchFamily="2" charset="0"/>
                  <a:cs typeface="Arial" panose="020B0604020202020204" pitchFamily="34" charset="0"/>
                </a:rPr>
                <a:t>Anthropomorphic</a:t>
              </a:r>
              <a:r>
                <a:rPr lang="it-IT" sz="1050" dirty="0">
                  <a:solidFill>
                    <a:prstClr val="black"/>
                  </a:solidFill>
                  <a:latin typeface="Gotham" panose="02000504050000020004" pitchFamily="2" charset="0"/>
                  <a:cs typeface="Arial" panose="020B0604020202020204" pitchFamily="34" charset="0"/>
                </a:rPr>
                <a:t> or </a:t>
              </a:r>
              <a:r>
                <a:rPr lang="it-IT" sz="1050" dirty="0" err="1">
                  <a:solidFill>
                    <a:prstClr val="black"/>
                  </a:solidFill>
                  <a:latin typeface="Gotham" panose="02000504050000020004" pitchFamily="2" charset="0"/>
                  <a:cs typeface="Arial" panose="020B0604020202020204" pitchFamily="34" charset="0"/>
                </a:rPr>
                <a:t>Cartesian</a:t>
              </a:r>
              <a:r>
                <a:rPr lang="it-IT" sz="1050" dirty="0">
                  <a:solidFill>
                    <a:prstClr val="black"/>
                  </a:solidFill>
                  <a:latin typeface="Gotham" panose="02000504050000020004" pitchFamily="2" charset="0"/>
                  <a:cs typeface="Arial" panose="020B0604020202020204" pitchFamily="34" charset="0"/>
                </a:rPr>
                <a:t> </a:t>
              </a:r>
              <a:r>
                <a:rPr lang="it-IT" sz="1050" dirty="0" err="1">
                  <a:solidFill>
                    <a:prstClr val="black"/>
                  </a:solidFill>
                  <a:latin typeface="Gotham" panose="02000504050000020004" pitchFamily="2" charset="0"/>
                  <a:cs typeface="Arial" panose="020B0604020202020204" pitchFamily="34" charset="0"/>
                </a:rPr>
                <a:t>robots</a:t>
              </a:r>
              <a:endParaRPr lang="it-IT" sz="1050" dirty="0">
                <a:latin typeface="Gotham" panose="02000504050000020004" pitchFamily="2" charset="0"/>
              </a:endParaRPr>
            </a:p>
          </p:txBody>
        </p:sp>
        <p:pic>
          <p:nvPicPr>
            <p:cNvPr id="24" name="Immagine 23">
              <a:extLst>
                <a:ext uri="{FF2B5EF4-FFF2-40B4-BE49-F238E27FC236}">
                  <a16:creationId xmlns:a16="http://schemas.microsoft.com/office/drawing/2014/main" id="{CA1607FE-9131-480F-9521-2D1EC4C5AB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002803" y="4271085"/>
              <a:ext cx="1394566" cy="995859"/>
            </a:xfrm>
            <a:prstGeom prst="rect">
              <a:avLst/>
            </a:prstGeom>
          </p:spPr>
        </p:pic>
      </p:grp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C5241B19-862B-45D9-81AD-ED6842946FF2}"/>
              </a:ext>
            </a:extLst>
          </p:cNvPr>
          <p:cNvSpPr txBox="1"/>
          <p:nvPr/>
        </p:nvSpPr>
        <p:spPr>
          <a:xfrm>
            <a:off x="4567049" y="4658183"/>
            <a:ext cx="2390815" cy="654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it-IT" sz="1050" b="1" dirty="0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Format changeovers </a:t>
            </a:r>
            <a:r>
              <a:rPr lang="it-IT" sz="1050" b="1" dirty="0" err="1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depending</a:t>
            </a:r>
            <a:r>
              <a:rPr lang="it-IT" sz="1050" b="1" dirty="0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 on pack volume/bundle </a:t>
            </a:r>
            <a:r>
              <a:rPr lang="it-IT" sz="1050" b="1" dirty="0" err="1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requirements</a:t>
            </a:r>
            <a:endParaRPr lang="it-IT" sz="1050" b="1" dirty="0">
              <a:solidFill>
                <a:prstClr val="black"/>
              </a:solidFill>
              <a:latin typeface="Gotham" panose="02000504050000020004" pitchFamily="2" charset="0"/>
              <a:cs typeface="Arial" panose="020B0604020202020204" pitchFamily="34" charset="0"/>
            </a:endParaRPr>
          </a:p>
        </p:txBody>
      </p:sp>
      <p:pic>
        <p:nvPicPr>
          <p:cNvPr id="28" name="Immagine 27">
            <a:extLst>
              <a:ext uri="{FF2B5EF4-FFF2-40B4-BE49-F238E27FC236}">
                <a16:creationId xmlns:a16="http://schemas.microsoft.com/office/drawing/2014/main" id="{18CD982C-A3AA-4826-B7BC-4AD6D2628EF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1517" y="3724075"/>
            <a:ext cx="1116583" cy="1094019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0D2B7AB4-8978-6B1E-9348-FFDF6D4B498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729" y="4252353"/>
            <a:ext cx="5298104" cy="2434883"/>
          </a:xfrm>
          <a:prstGeom prst="rect">
            <a:avLst/>
          </a:prstGeom>
        </p:spPr>
      </p:pic>
      <p:pic>
        <p:nvPicPr>
          <p:cNvPr id="33" name="Immagine 32">
            <a:extLst>
              <a:ext uri="{FF2B5EF4-FFF2-40B4-BE49-F238E27FC236}">
                <a16:creationId xmlns:a16="http://schemas.microsoft.com/office/drawing/2014/main" id="{15E17844-C6BC-8F40-9B6F-C820E2AB837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2163" y="256657"/>
            <a:ext cx="1103575" cy="91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966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2707D493-ADE1-4EEE-A3DF-1D845EA30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89" y="391759"/>
            <a:ext cx="10170338" cy="1025096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AUTOMATION AND HANDLING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956C69E-48BD-48DA-BAB6-F22A71505691}"/>
              </a:ext>
            </a:extLst>
          </p:cNvPr>
          <p:cNvSpPr txBox="1"/>
          <p:nvPr/>
        </p:nvSpPr>
        <p:spPr>
          <a:xfrm>
            <a:off x="0" y="2203038"/>
            <a:ext cx="4142231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it-IT" sz="1600" b="1" spc="200" dirty="0">
                <a:solidFill>
                  <a:srgbClr val="E57200"/>
                </a:solidFill>
                <a:latin typeface="Gotham" panose="02000504050000020004" pitchFamily="2" charset="0"/>
              </a:rPr>
              <a:t>General Features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D22EE606-7132-4370-9EC6-5048DDD42436}"/>
              </a:ext>
            </a:extLst>
          </p:cNvPr>
          <p:cNvSpPr txBox="1"/>
          <p:nvPr/>
        </p:nvSpPr>
        <p:spPr>
          <a:xfrm>
            <a:off x="5650992" y="2203038"/>
            <a:ext cx="6541008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600" b="1" spc="200" dirty="0" err="1">
                <a:solidFill>
                  <a:srgbClr val="E57200"/>
                </a:solidFill>
                <a:latin typeface="Gotham" panose="02000504050000020004" pitchFamily="2" charset="0"/>
              </a:rPr>
              <a:t>Additional</a:t>
            </a:r>
            <a:r>
              <a:rPr lang="it-IT" sz="1600" b="1" spc="200" dirty="0">
                <a:solidFill>
                  <a:srgbClr val="E57200"/>
                </a:solidFill>
                <a:latin typeface="Gotham" panose="02000504050000020004" pitchFamily="2" charset="0"/>
              </a:rPr>
              <a:t> </a:t>
            </a:r>
            <a:r>
              <a:rPr lang="it-IT" sz="1600" b="1" spc="200" dirty="0" err="1">
                <a:solidFill>
                  <a:srgbClr val="E57200"/>
                </a:solidFill>
                <a:latin typeface="Gotham" panose="02000504050000020004" pitchFamily="2" charset="0"/>
              </a:rPr>
              <a:t>equipment</a:t>
            </a:r>
            <a:endParaRPr lang="it-IT" sz="1600" b="1" spc="200" dirty="0">
              <a:solidFill>
                <a:srgbClr val="E57200"/>
              </a:solidFill>
              <a:latin typeface="Gotham" panose="02000504050000020004" pitchFamily="2" charset="0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43B9F6E5-72A0-4EA9-A256-064960562A9D}"/>
              </a:ext>
            </a:extLst>
          </p:cNvPr>
          <p:cNvSpPr txBox="1"/>
          <p:nvPr/>
        </p:nvSpPr>
        <p:spPr>
          <a:xfrm>
            <a:off x="100901" y="3966846"/>
            <a:ext cx="22465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400" dirty="0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Conveyor system with plastic anti-friction rollers and stainless steel frame</a:t>
            </a:r>
            <a:endParaRPr lang="it-IT" sz="1400" dirty="0">
              <a:solidFill>
                <a:prstClr val="black"/>
              </a:solidFill>
              <a:latin typeface="Gotham" panose="02000504050000020004" pitchFamily="2" charset="0"/>
              <a:cs typeface="Arial" panose="020B0604020202020204" pitchFamily="34" charset="0"/>
            </a:endParaRPr>
          </a:p>
        </p:txBody>
      </p:sp>
      <p:pic>
        <p:nvPicPr>
          <p:cNvPr id="33" name="Immagine 32">
            <a:extLst>
              <a:ext uri="{FF2B5EF4-FFF2-40B4-BE49-F238E27FC236}">
                <a16:creationId xmlns:a16="http://schemas.microsoft.com/office/drawing/2014/main" id="{40A12180-2347-4F91-9F3E-FDF92BB8B8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398" y="2997301"/>
            <a:ext cx="1481328" cy="740664"/>
          </a:xfrm>
          <a:prstGeom prst="rect">
            <a:avLst/>
          </a:prstGeom>
        </p:spPr>
      </p:pic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89459F5D-8C8E-4543-9B0C-7D4F87F3EC02}"/>
              </a:ext>
            </a:extLst>
          </p:cNvPr>
          <p:cNvSpPr txBox="1"/>
          <p:nvPr/>
        </p:nvSpPr>
        <p:spPr>
          <a:xfrm>
            <a:off x="2298508" y="4017545"/>
            <a:ext cx="24258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400" dirty="0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Transport management and control with hardware and software system integration</a:t>
            </a:r>
            <a:endParaRPr lang="it-IT" sz="1400" dirty="0">
              <a:solidFill>
                <a:prstClr val="black"/>
              </a:solidFill>
              <a:latin typeface="Gotham" panose="02000504050000020004" pitchFamily="2" charset="0"/>
              <a:cs typeface="Arial" panose="020B0604020202020204" pitchFamily="34" charset="0"/>
            </a:endParaRPr>
          </a:p>
        </p:txBody>
      </p:sp>
      <p:pic>
        <p:nvPicPr>
          <p:cNvPr id="35" name="Immagine 34">
            <a:extLst>
              <a:ext uri="{FF2B5EF4-FFF2-40B4-BE49-F238E27FC236}">
                <a16:creationId xmlns:a16="http://schemas.microsoft.com/office/drawing/2014/main" id="{484C004F-04BE-4B0B-A96E-EAF2348DF6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3684" y="2930652"/>
            <a:ext cx="960120" cy="996696"/>
          </a:xfrm>
          <a:prstGeom prst="rect">
            <a:avLst/>
          </a:prstGeom>
        </p:spPr>
      </p:pic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DEE337F5-899F-4B3F-A1B7-A7E0B7A773BB}"/>
              </a:ext>
            </a:extLst>
          </p:cNvPr>
          <p:cNvSpPr txBox="1"/>
          <p:nvPr/>
        </p:nvSpPr>
        <p:spPr>
          <a:xfrm>
            <a:off x="6922007" y="4225294"/>
            <a:ext cx="3545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Conveyor belts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Sorting systems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Lifting units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By-pass and accumulation units</a:t>
            </a:r>
          </a:p>
        </p:txBody>
      </p:sp>
      <p:pic>
        <p:nvPicPr>
          <p:cNvPr id="37" name="Immagine 36">
            <a:extLst>
              <a:ext uri="{FF2B5EF4-FFF2-40B4-BE49-F238E27FC236}">
                <a16:creationId xmlns:a16="http://schemas.microsoft.com/office/drawing/2014/main" id="{623974A6-3A39-48D2-8FB0-506641CA18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0992" y="3176364"/>
            <a:ext cx="1088918" cy="810407"/>
          </a:xfrm>
          <a:prstGeom prst="rect">
            <a:avLst/>
          </a:prstGeom>
        </p:spPr>
      </p:pic>
      <p:pic>
        <p:nvPicPr>
          <p:cNvPr id="39" name="Elemento grafico 38">
            <a:extLst>
              <a:ext uri="{FF2B5EF4-FFF2-40B4-BE49-F238E27FC236}">
                <a16:creationId xmlns:a16="http://schemas.microsoft.com/office/drawing/2014/main" id="{BD6F05E3-3423-4DBF-A716-30337CE4E7D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8299103" y="3065050"/>
            <a:ext cx="921721" cy="921721"/>
          </a:xfrm>
          <a:prstGeom prst="rect">
            <a:avLst/>
          </a:prstGeom>
        </p:spPr>
      </p:pic>
      <p:pic>
        <p:nvPicPr>
          <p:cNvPr id="41" name="Elemento grafico 40">
            <a:extLst>
              <a:ext uri="{FF2B5EF4-FFF2-40B4-BE49-F238E27FC236}">
                <a16:creationId xmlns:a16="http://schemas.microsoft.com/office/drawing/2014/main" id="{BFF2858A-8B07-49A6-99E9-07771C993E8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69098" y="3065171"/>
            <a:ext cx="900817" cy="921600"/>
          </a:xfrm>
          <a:prstGeom prst="rect">
            <a:avLst/>
          </a:prstGeom>
        </p:spPr>
      </p:pic>
      <p:pic>
        <p:nvPicPr>
          <p:cNvPr id="43" name="Elemento grafico 42">
            <a:extLst>
              <a:ext uri="{FF2B5EF4-FFF2-40B4-BE49-F238E27FC236}">
                <a16:creationId xmlns:a16="http://schemas.microsoft.com/office/drawing/2014/main" id="{33A8E4D0-1A9F-45F8-8164-6C2135A009A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550013" y="3065171"/>
            <a:ext cx="921600" cy="9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72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D38A4BD-DD05-493E-886A-6B445406FE7C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2866416" y="2353464"/>
            <a:ext cx="6173822" cy="700631"/>
          </a:xfrm>
        </p:spPr>
        <p:txBody>
          <a:bodyPr/>
          <a:lstStyle/>
          <a:p>
            <a:r>
              <a:rPr lang="en-US" sz="4000" noProof="0" dirty="0">
                <a:solidFill>
                  <a:srgbClr val="E5720A"/>
                </a:solidFill>
              </a:rPr>
              <a:t>SUCCESSFUL CASE STUDIES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797F56F-A1E5-55CD-9EB1-514A9178D3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z="4000" noProof="0" dirty="0">
                <a:solidFill>
                  <a:srgbClr val="E5720A"/>
                </a:solidFill>
                <a:latin typeface="GOTHAM-MEDIUM" panose="02000604040000020004" pitchFamily="2" charset="0"/>
              </a:rPr>
              <a:t>SUCCESSFUL CASE STUDIES</a:t>
            </a:r>
            <a:endParaRPr lang="it-IT" dirty="0">
              <a:latin typeface="GOTHAM-MEDIUM" panose="02000604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5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35BF72C2-DFB4-4EA6-8451-975CCBD1A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89" y="391759"/>
            <a:ext cx="10170338" cy="10250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noProof="0" dirty="0"/>
              <a:t>ORANFRIZER JUICE, ITALY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D02050D-D979-46FB-BCA2-46F5092100FF}"/>
              </a:ext>
            </a:extLst>
          </p:cNvPr>
          <p:cNvSpPr txBox="1"/>
          <p:nvPr/>
        </p:nvSpPr>
        <p:spPr>
          <a:xfrm>
            <a:off x="350868" y="1602793"/>
            <a:ext cx="1968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1400" dirty="0" err="1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Primary</a:t>
            </a:r>
            <a:r>
              <a:rPr lang="it-IT" sz="1400" dirty="0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 Packaging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705C462-457B-471A-BE87-491BE4B528BC}"/>
              </a:ext>
            </a:extLst>
          </p:cNvPr>
          <p:cNvSpPr txBox="1"/>
          <p:nvPr/>
        </p:nvSpPr>
        <p:spPr>
          <a:xfrm>
            <a:off x="2684761" y="3363900"/>
            <a:ext cx="2798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1200" dirty="0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Full case</a:t>
            </a:r>
          </a:p>
        </p:txBody>
      </p:sp>
      <p:cxnSp>
        <p:nvCxnSpPr>
          <p:cNvPr id="9" name="Connettore 1 2">
            <a:extLst>
              <a:ext uri="{FF2B5EF4-FFF2-40B4-BE49-F238E27FC236}">
                <a16:creationId xmlns:a16="http://schemas.microsoft.com/office/drawing/2014/main" id="{A3D893A6-5171-4CF7-9193-21E5B1072C26}"/>
              </a:ext>
            </a:extLst>
          </p:cNvPr>
          <p:cNvCxnSpPr>
            <a:cxnSpLocks/>
          </p:cNvCxnSpPr>
          <p:nvPr/>
        </p:nvCxnSpPr>
        <p:spPr>
          <a:xfrm>
            <a:off x="2684762" y="1734667"/>
            <a:ext cx="0" cy="4114808"/>
          </a:xfrm>
          <a:prstGeom prst="line">
            <a:avLst/>
          </a:prstGeom>
          <a:ln w="19050">
            <a:solidFill>
              <a:srgbClr val="A9A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22">
            <a:extLst>
              <a:ext uri="{FF2B5EF4-FFF2-40B4-BE49-F238E27FC236}">
                <a16:creationId xmlns:a16="http://schemas.microsoft.com/office/drawing/2014/main" id="{DB149525-FFE0-486B-AEAD-FA6EA1F969E7}"/>
              </a:ext>
            </a:extLst>
          </p:cNvPr>
          <p:cNvCxnSpPr>
            <a:cxnSpLocks/>
          </p:cNvCxnSpPr>
          <p:nvPr/>
        </p:nvCxnSpPr>
        <p:spPr>
          <a:xfrm>
            <a:off x="263526" y="3977692"/>
            <a:ext cx="5219699" cy="0"/>
          </a:xfrm>
          <a:prstGeom prst="line">
            <a:avLst/>
          </a:prstGeom>
          <a:ln w="19050">
            <a:solidFill>
              <a:srgbClr val="A9A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BE18F2E-5774-4478-B3FD-B7491E17D91D}"/>
              </a:ext>
            </a:extLst>
          </p:cNvPr>
          <p:cNvSpPr txBox="1"/>
          <p:nvPr/>
        </p:nvSpPr>
        <p:spPr>
          <a:xfrm>
            <a:off x="2896543" y="1602793"/>
            <a:ext cx="2374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1400" dirty="0" err="1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Secondary</a:t>
            </a:r>
            <a:r>
              <a:rPr lang="it-IT" sz="1400" dirty="0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 Packaging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CD4F572-B1A2-43A6-810B-739E9C21BEA1}"/>
              </a:ext>
            </a:extLst>
          </p:cNvPr>
          <p:cNvSpPr txBox="1"/>
          <p:nvPr/>
        </p:nvSpPr>
        <p:spPr>
          <a:xfrm>
            <a:off x="350868" y="4185741"/>
            <a:ext cx="1968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1400" b="1" dirty="0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8</a:t>
            </a:r>
            <a:r>
              <a:rPr lang="it-IT" sz="1400" dirty="0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 Formats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FB7EA3B-23F8-45E6-9E60-71DB5493AEB8}"/>
              </a:ext>
            </a:extLst>
          </p:cNvPr>
          <p:cNvSpPr txBox="1"/>
          <p:nvPr/>
        </p:nvSpPr>
        <p:spPr>
          <a:xfrm>
            <a:off x="2711720" y="5710975"/>
            <a:ext cx="274454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200" b="1" dirty="0">
                <a:latin typeface="Gotham" panose="02000504050000020004" pitchFamily="2" charset="0"/>
              </a:rPr>
              <a:t>Wrap Around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0A1FF50-2178-4191-9217-9473BFBC5A3F}"/>
              </a:ext>
            </a:extLst>
          </p:cNvPr>
          <p:cNvSpPr txBox="1"/>
          <p:nvPr/>
        </p:nvSpPr>
        <p:spPr>
          <a:xfrm>
            <a:off x="463759" y="3363900"/>
            <a:ext cx="15244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1200" dirty="0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Gable Top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5BDD955-3149-4217-ACB6-4C73236C67D2}"/>
              </a:ext>
            </a:extLst>
          </p:cNvPr>
          <p:cNvSpPr txBox="1"/>
          <p:nvPr/>
        </p:nvSpPr>
        <p:spPr>
          <a:xfrm>
            <a:off x="2750494" y="4185741"/>
            <a:ext cx="26669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1400" dirty="0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Solution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17F1DF9D-0A0A-416F-B0CE-CA2A8FDD6C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3943" y="2154222"/>
            <a:ext cx="1840098" cy="1220154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DC65F647-CF52-4FC2-8E21-FFA603C0C1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73539">
            <a:off x="681916" y="1691312"/>
            <a:ext cx="1088175" cy="1613701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557E5127-95AF-4788-B972-9846888A53E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8914" y="391759"/>
            <a:ext cx="2603814" cy="655483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82BD7D3D-BA9F-4A12-8BF8-74D359E1BD0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3081" y="4493518"/>
            <a:ext cx="1921823" cy="1079424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98E5E027-B9D6-40BE-AFB1-571A1EAAA80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1373" y="1945612"/>
            <a:ext cx="5968563" cy="4159513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D37A622F-39E9-294B-60CC-CD9314C2068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4728" y="4736603"/>
            <a:ext cx="626444" cy="1351933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42E6B88B-D730-0508-3F91-1F24F87CED9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094" y="4817216"/>
            <a:ext cx="589032" cy="1253674"/>
          </a:xfrm>
          <a:prstGeom prst="rect">
            <a:avLst/>
          </a:prstGeom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7C6F71D5-FE2D-E61F-BEE8-1811DF2031A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420"/>
          <a:stretch/>
        </p:blipFill>
        <p:spPr>
          <a:xfrm>
            <a:off x="213771" y="4518328"/>
            <a:ext cx="719655" cy="1521949"/>
          </a:xfrm>
          <a:prstGeom prst="rect">
            <a:avLst/>
          </a:prstGeom>
        </p:spPr>
      </p:pic>
      <p:pic>
        <p:nvPicPr>
          <p:cNvPr id="31" name="Immagine 30">
            <a:extLst>
              <a:ext uri="{FF2B5EF4-FFF2-40B4-BE49-F238E27FC236}">
                <a16:creationId xmlns:a16="http://schemas.microsoft.com/office/drawing/2014/main" id="{0E75D9B4-E48E-D984-C801-6A1EEDD26A6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4530" y="5367095"/>
            <a:ext cx="589032" cy="60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75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35BF72C2-DFB4-4EA6-8451-975CCBD1A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89" y="391759"/>
            <a:ext cx="10170338" cy="10250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noProof="0" dirty="0"/>
              <a:t>FRASCHERI, ITALY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D02050D-D979-46FB-BCA2-46F5092100FF}"/>
              </a:ext>
            </a:extLst>
          </p:cNvPr>
          <p:cNvSpPr txBox="1"/>
          <p:nvPr/>
        </p:nvSpPr>
        <p:spPr>
          <a:xfrm>
            <a:off x="606861" y="1582537"/>
            <a:ext cx="1968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1400" dirty="0" err="1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Primary</a:t>
            </a:r>
            <a:r>
              <a:rPr lang="it-IT" sz="1400" dirty="0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 Packaging</a:t>
            </a:r>
          </a:p>
        </p:txBody>
      </p:sp>
      <p:cxnSp>
        <p:nvCxnSpPr>
          <p:cNvPr id="9" name="Connettore 1 2">
            <a:extLst>
              <a:ext uri="{FF2B5EF4-FFF2-40B4-BE49-F238E27FC236}">
                <a16:creationId xmlns:a16="http://schemas.microsoft.com/office/drawing/2014/main" id="{A3D893A6-5171-4CF7-9193-21E5B1072C26}"/>
              </a:ext>
            </a:extLst>
          </p:cNvPr>
          <p:cNvCxnSpPr>
            <a:cxnSpLocks/>
          </p:cNvCxnSpPr>
          <p:nvPr/>
        </p:nvCxnSpPr>
        <p:spPr>
          <a:xfrm>
            <a:off x="2940755" y="1684163"/>
            <a:ext cx="0" cy="4114808"/>
          </a:xfrm>
          <a:prstGeom prst="line">
            <a:avLst/>
          </a:prstGeom>
          <a:ln w="19050">
            <a:solidFill>
              <a:srgbClr val="A9A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22">
            <a:extLst>
              <a:ext uri="{FF2B5EF4-FFF2-40B4-BE49-F238E27FC236}">
                <a16:creationId xmlns:a16="http://schemas.microsoft.com/office/drawing/2014/main" id="{DB149525-FFE0-486B-AEAD-FA6EA1F969E7}"/>
              </a:ext>
            </a:extLst>
          </p:cNvPr>
          <p:cNvCxnSpPr>
            <a:cxnSpLocks/>
          </p:cNvCxnSpPr>
          <p:nvPr/>
        </p:nvCxnSpPr>
        <p:spPr>
          <a:xfrm>
            <a:off x="519519" y="3927188"/>
            <a:ext cx="5219699" cy="0"/>
          </a:xfrm>
          <a:prstGeom prst="line">
            <a:avLst/>
          </a:prstGeom>
          <a:ln w="19050">
            <a:solidFill>
              <a:srgbClr val="A9A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BE18F2E-5774-4478-B3FD-B7491E17D91D}"/>
              </a:ext>
            </a:extLst>
          </p:cNvPr>
          <p:cNvSpPr txBox="1"/>
          <p:nvPr/>
        </p:nvSpPr>
        <p:spPr>
          <a:xfrm>
            <a:off x="3204372" y="1552289"/>
            <a:ext cx="2374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1400" dirty="0" err="1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Secondary</a:t>
            </a:r>
            <a:r>
              <a:rPr lang="it-IT" sz="1400" dirty="0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 Packaging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CD4F572-B1A2-43A6-810B-739E9C21BEA1}"/>
              </a:ext>
            </a:extLst>
          </p:cNvPr>
          <p:cNvSpPr txBox="1"/>
          <p:nvPr/>
        </p:nvSpPr>
        <p:spPr>
          <a:xfrm>
            <a:off x="606861" y="4135237"/>
            <a:ext cx="1968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1400" b="1" dirty="0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10</a:t>
            </a:r>
            <a:r>
              <a:rPr lang="it-IT" sz="1400" dirty="0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 Formats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5BDD955-3149-4217-ACB6-4C73236C67D2}"/>
              </a:ext>
            </a:extLst>
          </p:cNvPr>
          <p:cNvSpPr txBox="1"/>
          <p:nvPr/>
        </p:nvSpPr>
        <p:spPr>
          <a:xfrm>
            <a:off x="3058323" y="4135237"/>
            <a:ext cx="26669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1400" dirty="0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Solution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77834B7A-EF9D-4C0A-B9C9-1E8F9862DB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2447" y="74043"/>
            <a:ext cx="1934633" cy="1166308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5915144E-5976-4270-999E-350AC8A2381D}"/>
              </a:ext>
            </a:extLst>
          </p:cNvPr>
          <p:cNvSpPr txBox="1"/>
          <p:nvPr/>
        </p:nvSpPr>
        <p:spPr>
          <a:xfrm>
            <a:off x="478469" y="3312980"/>
            <a:ext cx="799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1200" dirty="0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Gable Top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676CE9A0-A7AC-451A-8475-44BBF192D976}"/>
              </a:ext>
            </a:extLst>
          </p:cNvPr>
          <p:cNvSpPr txBox="1"/>
          <p:nvPr/>
        </p:nvSpPr>
        <p:spPr>
          <a:xfrm>
            <a:off x="1345516" y="3312980"/>
            <a:ext cx="6447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1200" dirty="0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Base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EB12E38A-5892-4E47-A550-5CEEEB4E2AF7}"/>
              </a:ext>
            </a:extLst>
          </p:cNvPr>
          <p:cNvSpPr txBox="1"/>
          <p:nvPr/>
        </p:nvSpPr>
        <p:spPr>
          <a:xfrm>
            <a:off x="2070046" y="3312980"/>
            <a:ext cx="7131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1200" dirty="0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Square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8E033087-B03F-48C4-885C-C3F28469CF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3960" y="2452261"/>
            <a:ext cx="586194" cy="788408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AB9891F9-F4AA-462D-A45F-A41FF0583D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73539">
            <a:off x="316673" y="1700174"/>
            <a:ext cx="1123276" cy="1665753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ADE6D9F3-5990-4611-8E63-EBAFFACD838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0046" y="2452261"/>
            <a:ext cx="885202" cy="788408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10F3E71A-22B5-CC7A-FF2B-2A6AA309873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46" b="99438" l="1077" r="98615">
                        <a14:foregroundMark x1="1115" y1="37711" x2="1115" y2="37711"/>
                        <a14:foregroundMark x1="42423" y1="99438" x2="42423" y2="99438"/>
                        <a14:foregroundMark x1="90654" y1="44449" x2="90654" y2="44449"/>
                        <a14:foregroundMark x1="98654" y1="19438" x2="98654" y2="19438"/>
                        <a14:foregroundMark x1="60115" y1="2289" x2="60115" y2="22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2297" y="5108090"/>
            <a:ext cx="908077" cy="808170"/>
          </a:xfrm>
          <a:prstGeom prst="rect">
            <a:avLst/>
          </a:prstGeom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ECD36DC3-1923-6207-9896-FFE56719864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392" y="4995493"/>
            <a:ext cx="393847" cy="980721"/>
          </a:xfrm>
          <a:prstGeom prst="rect">
            <a:avLst/>
          </a:prstGeom>
        </p:spPr>
      </p:pic>
      <p:pic>
        <p:nvPicPr>
          <p:cNvPr id="31" name="Immagine 30">
            <a:extLst>
              <a:ext uri="{FF2B5EF4-FFF2-40B4-BE49-F238E27FC236}">
                <a16:creationId xmlns:a16="http://schemas.microsoft.com/office/drawing/2014/main" id="{E7ECD0F1-7026-145E-039D-58F74E86455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02" y="4910111"/>
            <a:ext cx="984888" cy="993721"/>
          </a:xfrm>
          <a:prstGeom prst="rect">
            <a:avLst/>
          </a:prstGeom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B521DCAF-6D40-E96C-2D16-07988F4DF92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461" y="5050795"/>
            <a:ext cx="393846" cy="853037"/>
          </a:xfrm>
          <a:prstGeom prst="rect">
            <a:avLst/>
          </a:prstGeom>
        </p:spPr>
      </p:pic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382FD556-3E78-9D35-5188-C96D7DD59D1C}"/>
              </a:ext>
            </a:extLst>
          </p:cNvPr>
          <p:cNvSpPr txBox="1"/>
          <p:nvPr/>
        </p:nvSpPr>
        <p:spPr>
          <a:xfrm>
            <a:off x="3019549" y="5814781"/>
            <a:ext cx="274454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200" b="1" dirty="0">
                <a:latin typeface="Gotham" panose="02000504050000020004" pitchFamily="2" charset="0"/>
              </a:rPr>
              <a:t>Wrap Around</a:t>
            </a:r>
          </a:p>
        </p:txBody>
      </p:sp>
      <p:pic>
        <p:nvPicPr>
          <p:cNvPr id="34" name="Immagine 33">
            <a:extLst>
              <a:ext uri="{FF2B5EF4-FFF2-40B4-BE49-F238E27FC236}">
                <a16:creationId xmlns:a16="http://schemas.microsoft.com/office/drawing/2014/main" id="{17711C09-51EA-3E15-B5BB-5FFFF8C4686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0910" y="4597324"/>
            <a:ext cx="1921823" cy="1079424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9BE65A32-CE51-C765-DA73-6EB0AEF1444D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7465" y="2219483"/>
            <a:ext cx="6079074" cy="3414413"/>
          </a:xfrm>
          <a:prstGeom prst="rect">
            <a:avLst/>
          </a:prstGeom>
        </p:spPr>
      </p:pic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AED43C2C-7A8C-EA0F-F437-8A0D6D642325}"/>
              </a:ext>
            </a:extLst>
          </p:cNvPr>
          <p:cNvSpPr txBox="1"/>
          <p:nvPr/>
        </p:nvSpPr>
        <p:spPr>
          <a:xfrm>
            <a:off x="2970587" y="3312980"/>
            <a:ext cx="1524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1200" dirty="0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Full Case (with </a:t>
            </a:r>
            <a:r>
              <a:rPr lang="it-IT" sz="1200" dirty="0" err="1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lid</a:t>
            </a:r>
            <a:r>
              <a:rPr lang="it-IT" sz="1200" dirty="0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01D7CC21-CC4A-7224-2BDB-917090FE2DC8}"/>
              </a:ext>
            </a:extLst>
          </p:cNvPr>
          <p:cNvSpPr txBox="1"/>
          <p:nvPr/>
        </p:nvSpPr>
        <p:spPr>
          <a:xfrm>
            <a:off x="4360585" y="3312980"/>
            <a:ext cx="15244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1200" dirty="0" err="1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Tray</a:t>
            </a:r>
            <a:r>
              <a:rPr lang="it-IT" sz="1200" dirty="0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4" name="Immagine 43">
            <a:extLst>
              <a:ext uri="{FF2B5EF4-FFF2-40B4-BE49-F238E27FC236}">
                <a16:creationId xmlns:a16="http://schemas.microsoft.com/office/drawing/2014/main" id="{2F0E3435-B998-F3F9-82A3-97CE7D5D59CB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5712" y="2384405"/>
            <a:ext cx="1381254" cy="915898"/>
          </a:xfrm>
          <a:prstGeom prst="rect">
            <a:avLst/>
          </a:prstGeom>
        </p:spPr>
      </p:pic>
      <p:pic>
        <p:nvPicPr>
          <p:cNvPr id="45" name="Immagine 44">
            <a:extLst>
              <a:ext uri="{FF2B5EF4-FFF2-40B4-BE49-F238E27FC236}">
                <a16:creationId xmlns:a16="http://schemas.microsoft.com/office/drawing/2014/main" id="{17639A7E-AB18-C63C-B241-EAFABE7128C2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990449">
            <a:off x="4516966" y="2436264"/>
            <a:ext cx="1260391" cy="83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238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35BF72C2-DFB4-4EA6-8451-975CCBD1A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89" y="391759"/>
            <a:ext cx="10170338" cy="10250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noProof="0" dirty="0"/>
              <a:t>LATTE CARSO, ITALY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D02050D-D979-46FB-BCA2-46F5092100FF}"/>
              </a:ext>
            </a:extLst>
          </p:cNvPr>
          <p:cNvSpPr txBox="1"/>
          <p:nvPr/>
        </p:nvSpPr>
        <p:spPr>
          <a:xfrm>
            <a:off x="567043" y="1644673"/>
            <a:ext cx="1968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1400" dirty="0" err="1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Primary</a:t>
            </a:r>
            <a:r>
              <a:rPr lang="it-IT" sz="1400" dirty="0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 Packaging</a:t>
            </a:r>
          </a:p>
        </p:txBody>
      </p:sp>
      <p:cxnSp>
        <p:nvCxnSpPr>
          <p:cNvPr id="9" name="Connettore 1 2">
            <a:extLst>
              <a:ext uri="{FF2B5EF4-FFF2-40B4-BE49-F238E27FC236}">
                <a16:creationId xmlns:a16="http://schemas.microsoft.com/office/drawing/2014/main" id="{A3D893A6-5171-4CF7-9193-21E5B1072C26}"/>
              </a:ext>
            </a:extLst>
          </p:cNvPr>
          <p:cNvCxnSpPr>
            <a:cxnSpLocks/>
          </p:cNvCxnSpPr>
          <p:nvPr/>
        </p:nvCxnSpPr>
        <p:spPr>
          <a:xfrm>
            <a:off x="2900937" y="1746299"/>
            <a:ext cx="0" cy="4114808"/>
          </a:xfrm>
          <a:prstGeom prst="line">
            <a:avLst/>
          </a:prstGeom>
          <a:ln w="19050">
            <a:solidFill>
              <a:srgbClr val="A9A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22">
            <a:extLst>
              <a:ext uri="{FF2B5EF4-FFF2-40B4-BE49-F238E27FC236}">
                <a16:creationId xmlns:a16="http://schemas.microsoft.com/office/drawing/2014/main" id="{DB149525-FFE0-486B-AEAD-FA6EA1F969E7}"/>
              </a:ext>
            </a:extLst>
          </p:cNvPr>
          <p:cNvCxnSpPr>
            <a:cxnSpLocks/>
          </p:cNvCxnSpPr>
          <p:nvPr/>
        </p:nvCxnSpPr>
        <p:spPr>
          <a:xfrm>
            <a:off x="479701" y="3989324"/>
            <a:ext cx="5219699" cy="0"/>
          </a:xfrm>
          <a:prstGeom prst="line">
            <a:avLst/>
          </a:prstGeom>
          <a:ln w="19050">
            <a:solidFill>
              <a:srgbClr val="A9A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BE18F2E-5774-4478-B3FD-B7491E17D91D}"/>
              </a:ext>
            </a:extLst>
          </p:cNvPr>
          <p:cNvSpPr txBox="1"/>
          <p:nvPr/>
        </p:nvSpPr>
        <p:spPr>
          <a:xfrm>
            <a:off x="3202456" y="1614425"/>
            <a:ext cx="2374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1400" dirty="0" err="1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Secondary</a:t>
            </a:r>
            <a:r>
              <a:rPr lang="it-IT" sz="1400" dirty="0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 Packaging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CD4F572-B1A2-43A6-810B-739E9C21BEA1}"/>
              </a:ext>
            </a:extLst>
          </p:cNvPr>
          <p:cNvSpPr txBox="1"/>
          <p:nvPr/>
        </p:nvSpPr>
        <p:spPr>
          <a:xfrm>
            <a:off x="567043" y="4197373"/>
            <a:ext cx="1968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1400" b="1" dirty="0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14</a:t>
            </a:r>
            <a:r>
              <a:rPr lang="it-IT" sz="1400" dirty="0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 Formats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5BDD955-3149-4217-ACB6-4C73236C67D2}"/>
              </a:ext>
            </a:extLst>
          </p:cNvPr>
          <p:cNvSpPr txBox="1"/>
          <p:nvPr/>
        </p:nvSpPr>
        <p:spPr>
          <a:xfrm>
            <a:off x="3005443" y="4197373"/>
            <a:ext cx="26669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1400" dirty="0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Solution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0EBCD69F-175B-45C1-A767-C0D701E1659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2397" y="194189"/>
            <a:ext cx="1239514" cy="1127899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11BFB433-3866-4036-964B-DDE5ED2CB6D8}"/>
              </a:ext>
            </a:extLst>
          </p:cNvPr>
          <p:cNvSpPr txBox="1"/>
          <p:nvPr/>
        </p:nvSpPr>
        <p:spPr>
          <a:xfrm>
            <a:off x="719810" y="3415113"/>
            <a:ext cx="6447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1200" dirty="0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Base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339ECF2-3E47-4849-9A94-970B069729EF}"/>
              </a:ext>
            </a:extLst>
          </p:cNvPr>
          <p:cNvSpPr txBox="1"/>
          <p:nvPr/>
        </p:nvSpPr>
        <p:spPr>
          <a:xfrm>
            <a:off x="1522448" y="3415113"/>
            <a:ext cx="743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1200" dirty="0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Square</a:t>
            </a: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4CEEECEA-D030-4C79-AB95-D5BE683C63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254" y="2562085"/>
            <a:ext cx="586194" cy="788408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F1D325BB-63C8-456C-95F7-FEB44C4AE7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7492" y="2572734"/>
            <a:ext cx="885202" cy="788408"/>
          </a:xfrm>
          <a:prstGeom prst="rect">
            <a:avLst/>
          </a:prstGeom>
        </p:spPr>
      </p:pic>
      <p:grpSp>
        <p:nvGrpSpPr>
          <p:cNvPr id="4" name="Gruppo 3">
            <a:extLst>
              <a:ext uri="{FF2B5EF4-FFF2-40B4-BE49-F238E27FC236}">
                <a16:creationId xmlns:a16="http://schemas.microsoft.com/office/drawing/2014/main" id="{2D83B8E2-3B6A-4610-A5E1-876E5531BDDD}"/>
              </a:ext>
            </a:extLst>
          </p:cNvPr>
          <p:cNvGrpSpPr/>
          <p:nvPr/>
        </p:nvGrpSpPr>
        <p:grpSpPr>
          <a:xfrm>
            <a:off x="3358277" y="2632448"/>
            <a:ext cx="1992154" cy="646630"/>
            <a:chOff x="3358277" y="2817699"/>
            <a:chExt cx="1992154" cy="646630"/>
          </a:xfrm>
        </p:grpSpPr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id="{42DD6EF8-C0F4-4066-B8C2-E9CCAE3AC366}"/>
                </a:ext>
              </a:extLst>
            </p:cNvPr>
            <p:cNvSpPr txBox="1"/>
            <p:nvPr/>
          </p:nvSpPr>
          <p:spPr>
            <a:xfrm>
              <a:off x="4408635" y="2998009"/>
              <a:ext cx="9417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it-IT" sz="1200" dirty="0">
                  <a:solidFill>
                    <a:prstClr val="black"/>
                  </a:solidFill>
                  <a:latin typeface="Gotham" panose="02000504050000020004" pitchFamily="2" charset="0"/>
                  <a:cs typeface="Arial" panose="020B0604020202020204" pitchFamily="34" charset="0"/>
                </a:rPr>
                <a:t>TRAY</a:t>
              </a:r>
            </a:p>
          </p:txBody>
        </p:sp>
        <p:pic>
          <p:nvPicPr>
            <p:cNvPr id="28" name="Immagine 27">
              <a:extLst>
                <a:ext uri="{FF2B5EF4-FFF2-40B4-BE49-F238E27FC236}">
                  <a16:creationId xmlns:a16="http://schemas.microsoft.com/office/drawing/2014/main" id="{55394042-8508-4439-8A20-907D724FF8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58277" y="2817699"/>
              <a:ext cx="891176" cy="646630"/>
            </a:xfrm>
            <a:prstGeom prst="rect">
              <a:avLst/>
            </a:prstGeom>
          </p:spPr>
        </p:pic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D0264516-4BAF-44ED-ACE3-926B8D195872}"/>
              </a:ext>
            </a:extLst>
          </p:cNvPr>
          <p:cNvGrpSpPr/>
          <p:nvPr/>
        </p:nvGrpSpPr>
        <p:grpSpPr>
          <a:xfrm>
            <a:off x="3274839" y="3288864"/>
            <a:ext cx="2470795" cy="700460"/>
            <a:chOff x="3274839" y="3453653"/>
            <a:chExt cx="2470795" cy="700460"/>
          </a:xfrm>
        </p:grpSpPr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id="{6D57759E-0B6E-4A7D-92EE-CF020F142873}"/>
                </a:ext>
              </a:extLst>
            </p:cNvPr>
            <p:cNvSpPr txBox="1"/>
            <p:nvPr/>
          </p:nvSpPr>
          <p:spPr>
            <a:xfrm>
              <a:off x="4398695" y="3612557"/>
              <a:ext cx="13469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it-IT" sz="1200" dirty="0">
                  <a:solidFill>
                    <a:prstClr val="black"/>
                  </a:solidFill>
                  <a:latin typeface="Gotham" panose="02000504050000020004" pitchFamily="2" charset="0"/>
                  <a:cs typeface="Arial" panose="020B0604020202020204" pitchFamily="34" charset="0"/>
                </a:rPr>
                <a:t>SHOULDERS TRAY</a:t>
              </a:r>
            </a:p>
          </p:txBody>
        </p:sp>
        <p:pic>
          <p:nvPicPr>
            <p:cNvPr id="29" name="Immagine 28">
              <a:extLst>
                <a:ext uri="{FF2B5EF4-FFF2-40B4-BE49-F238E27FC236}">
                  <a16:creationId xmlns:a16="http://schemas.microsoft.com/office/drawing/2014/main" id="{106308CB-8300-4DF5-92E4-127A3AC202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74839" y="3453653"/>
              <a:ext cx="1004590" cy="700460"/>
            </a:xfrm>
            <a:prstGeom prst="rect">
              <a:avLst/>
            </a:prstGeom>
          </p:spPr>
        </p:pic>
      </p:grpSp>
      <p:grpSp>
        <p:nvGrpSpPr>
          <p:cNvPr id="5" name="Gruppo 4">
            <a:extLst>
              <a:ext uri="{FF2B5EF4-FFF2-40B4-BE49-F238E27FC236}">
                <a16:creationId xmlns:a16="http://schemas.microsoft.com/office/drawing/2014/main" id="{A56E8A5B-5B41-4DD5-B877-CFB3F9A2AB93}"/>
              </a:ext>
            </a:extLst>
          </p:cNvPr>
          <p:cNvGrpSpPr/>
          <p:nvPr/>
        </p:nvGrpSpPr>
        <p:grpSpPr>
          <a:xfrm>
            <a:off x="3216856" y="1952450"/>
            <a:ext cx="2374213" cy="670212"/>
            <a:chOff x="3216856" y="2117239"/>
            <a:chExt cx="2374213" cy="670212"/>
          </a:xfrm>
        </p:grpSpPr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A3862B6C-E57E-4C54-9484-279A838BA1EA}"/>
                </a:ext>
              </a:extLst>
            </p:cNvPr>
            <p:cNvSpPr txBox="1"/>
            <p:nvPr/>
          </p:nvSpPr>
          <p:spPr>
            <a:xfrm>
              <a:off x="4428512" y="2312796"/>
              <a:ext cx="11625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it-IT" sz="1200" dirty="0">
                  <a:solidFill>
                    <a:prstClr val="black"/>
                  </a:solidFill>
                  <a:latin typeface="Gotham" panose="02000504050000020004" pitchFamily="2" charset="0"/>
                  <a:cs typeface="Arial" panose="020B0604020202020204" pitchFamily="34" charset="0"/>
                </a:rPr>
                <a:t>FULL CASE</a:t>
              </a:r>
            </a:p>
          </p:txBody>
        </p:sp>
        <p:pic>
          <p:nvPicPr>
            <p:cNvPr id="30" name="Immagine 29">
              <a:extLst>
                <a:ext uri="{FF2B5EF4-FFF2-40B4-BE49-F238E27FC236}">
                  <a16:creationId xmlns:a16="http://schemas.microsoft.com/office/drawing/2014/main" id="{2943AF7F-94C3-46E9-BA88-2B2535F17F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16856" y="2117239"/>
              <a:ext cx="1162558" cy="670212"/>
            </a:xfrm>
            <a:prstGeom prst="rect">
              <a:avLst/>
            </a:prstGeom>
          </p:spPr>
        </p:pic>
      </p:grpSp>
      <p:pic>
        <p:nvPicPr>
          <p:cNvPr id="31" name="Immagine 30">
            <a:extLst>
              <a:ext uri="{FF2B5EF4-FFF2-40B4-BE49-F238E27FC236}">
                <a16:creationId xmlns:a16="http://schemas.microsoft.com/office/drawing/2014/main" id="{C15A356E-CAFE-7D4E-7A79-5D88ADD9A44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6356" y="1805402"/>
            <a:ext cx="6328604" cy="3794175"/>
          </a:xfrm>
          <a:prstGeom prst="rect">
            <a:avLst/>
          </a:prstGeom>
        </p:spPr>
      </p:pic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C65543D8-486F-7BE9-6989-E9BA644E31DE}"/>
              </a:ext>
            </a:extLst>
          </p:cNvPr>
          <p:cNvSpPr txBox="1"/>
          <p:nvPr/>
        </p:nvSpPr>
        <p:spPr>
          <a:xfrm>
            <a:off x="2979731" y="5876917"/>
            <a:ext cx="274454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200" b="1" dirty="0">
                <a:latin typeface="Gotham" panose="02000504050000020004" pitchFamily="2" charset="0"/>
              </a:rPr>
              <a:t>Wrap Around</a:t>
            </a:r>
          </a:p>
        </p:txBody>
      </p:sp>
      <p:pic>
        <p:nvPicPr>
          <p:cNvPr id="33" name="Immagine 32">
            <a:extLst>
              <a:ext uri="{FF2B5EF4-FFF2-40B4-BE49-F238E27FC236}">
                <a16:creationId xmlns:a16="http://schemas.microsoft.com/office/drawing/2014/main" id="{7C56DCE7-92AA-818E-89E6-BEC57B2DDB6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1092" y="4659460"/>
            <a:ext cx="1921823" cy="1079424"/>
          </a:xfrm>
          <a:prstGeom prst="rect">
            <a:avLst/>
          </a:prstGeom>
        </p:spPr>
      </p:pic>
      <p:pic>
        <p:nvPicPr>
          <p:cNvPr id="34" name="Picture 4" descr="Risultato immagini per latte carso">
            <a:extLst>
              <a:ext uri="{FF2B5EF4-FFF2-40B4-BE49-F238E27FC236}">
                <a16:creationId xmlns:a16="http://schemas.microsoft.com/office/drawing/2014/main" id="{E479B935-B751-AE50-3750-A96EBF35C9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8435" y="5086409"/>
            <a:ext cx="858684" cy="115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Risultato immagini per latte carso prodotti">
            <a:extLst>
              <a:ext uri="{FF2B5EF4-FFF2-40B4-BE49-F238E27FC236}">
                <a16:creationId xmlns:a16="http://schemas.microsoft.com/office/drawing/2014/main" id="{033F0D7C-8BAD-405B-B16B-BEE69980BB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9489" y="4853650"/>
            <a:ext cx="659838" cy="130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Immagine 35">
            <a:extLst>
              <a:ext uri="{FF2B5EF4-FFF2-40B4-BE49-F238E27FC236}">
                <a16:creationId xmlns:a16="http://schemas.microsoft.com/office/drawing/2014/main" id="{89C88411-D0A7-B316-1584-949A5259261F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3971" y="5398992"/>
            <a:ext cx="786648" cy="817115"/>
          </a:xfrm>
          <a:prstGeom prst="rect">
            <a:avLst/>
          </a:prstGeom>
        </p:spPr>
      </p:pic>
      <p:pic>
        <p:nvPicPr>
          <p:cNvPr id="37" name="Immagine 36">
            <a:extLst>
              <a:ext uri="{FF2B5EF4-FFF2-40B4-BE49-F238E27FC236}">
                <a16:creationId xmlns:a16="http://schemas.microsoft.com/office/drawing/2014/main" id="{7EEF6698-76EC-354D-E373-6BC251E86DBB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246" b="99438" l="1077" r="98615">
                        <a14:foregroundMark x1="1115" y1="37711" x2="1115" y2="37711"/>
                        <a14:foregroundMark x1="42423" y1="99438" x2="42423" y2="99438"/>
                        <a14:foregroundMark x1="90654" y1="44449" x2="90654" y2="44449"/>
                        <a14:foregroundMark x1="98654" y1="19438" x2="98654" y2="19438"/>
                        <a14:foregroundMark x1="60115" y1="2289" x2="60115" y2="22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9945" y="4590822"/>
            <a:ext cx="908077" cy="80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038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magine 25">
            <a:extLst>
              <a:ext uri="{FF2B5EF4-FFF2-40B4-BE49-F238E27FC236}">
                <a16:creationId xmlns:a16="http://schemas.microsoft.com/office/drawing/2014/main" id="{62058AE8-CBE2-5EB8-BA3B-0EF43CBD7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294" y="1524303"/>
            <a:ext cx="6650706" cy="4496517"/>
          </a:xfrm>
          <a:prstGeom prst="rect">
            <a:avLst/>
          </a:prstGeom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35BF72C2-DFB4-4EA6-8451-975CCBD1A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89" y="391759"/>
            <a:ext cx="10170338" cy="10250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noProof="0" dirty="0"/>
              <a:t>POLICOM, ITALY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D02050D-D979-46FB-BCA2-46F5092100FF}"/>
              </a:ext>
            </a:extLst>
          </p:cNvPr>
          <p:cNvSpPr txBox="1"/>
          <p:nvPr/>
        </p:nvSpPr>
        <p:spPr>
          <a:xfrm>
            <a:off x="567043" y="1498543"/>
            <a:ext cx="1968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1400" dirty="0" err="1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Primary</a:t>
            </a:r>
            <a:r>
              <a:rPr lang="it-IT" sz="1400" dirty="0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 Packaging</a:t>
            </a:r>
          </a:p>
        </p:txBody>
      </p:sp>
      <p:cxnSp>
        <p:nvCxnSpPr>
          <p:cNvPr id="9" name="Connettore 1 2">
            <a:extLst>
              <a:ext uri="{FF2B5EF4-FFF2-40B4-BE49-F238E27FC236}">
                <a16:creationId xmlns:a16="http://schemas.microsoft.com/office/drawing/2014/main" id="{A3D893A6-5171-4CF7-9193-21E5B1072C26}"/>
              </a:ext>
            </a:extLst>
          </p:cNvPr>
          <p:cNvCxnSpPr>
            <a:cxnSpLocks/>
          </p:cNvCxnSpPr>
          <p:nvPr/>
        </p:nvCxnSpPr>
        <p:spPr>
          <a:xfrm>
            <a:off x="2900937" y="1600169"/>
            <a:ext cx="0" cy="4114808"/>
          </a:xfrm>
          <a:prstGeom prst="line">
            <a:avLst/>
          </a:prstGeom>
          <a:ln w="19050">
            <a:solidFill>
              <a:srgbClr val="A9A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22">
            <a:extLst>
              <a:ext uri="{FF2B5EF4-FFF2-40B4-BE49-F238E27FC236}">
                <a16:creationId xmlns:a16="http://schemas.microsoft.com/office/drawing/2014/main" id="{DB149525-FFE0-486B-AEAD-FA6EA1F969E7}"/>
              </a:ext>
            </a:extLst>
          </p:cNvPr>
          <p:cNvCxnSpPr>
            <a:cxnSpLocks/>
          </p:cNvCxnSpPr>
          <p:nvPr/>
        </p:nvCxnSpPr>
        <p:spPr>
          <a:xfrm>
            <a:off x="479701" y="3843194"/>
            <a:ext cx="5219699" cy="0"/>
          </a:xfrm>
          <a:prstGeom prst="line">
            <a:avLst/>
          </a:prstGeom>
          <a:ln w="19050">
            <a:solidFill>
              <a:srgbClr val="A9A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BE18F2E-5774-4478-B3FD-B7491E17D91D}"/>
              </a:ext>
            </a:extLst>
          </p:cNvPr>
          <p:cNvSpPr txBox="1"/>
          <p:nvPr/>
        </p:nvSpPr>
        <p:spPr>
          <a:xfrm>
            <a:off x="3164554" y="1468295"/>
            <a:ext cx="2374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1400" dirty="0" err="1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Secondary</a:t>
            </a:r>
            <a:r>
              <a:rPr lang="it-IT" sz="1400" dirty="0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 Packaging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CD4F572-B1A2-43A6-810B-739E9C21BEA1}"/>
              </a:ext>
            </a:extLst>
          </p:cNvPr>
          <p:cNvSpPr txBox="1"/>
          <p:nvPr/>
        </p:nvSpPr>
        <p:spPr>
          <a:xfrm>
            <a:off x="567043" y="4051243"/>
            <a:ext cx="1968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1400" b="1" dirty="0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3 </a:t>
            </a:r>
            <a:r>
              <a:rPr lang="it-IT" sz="1400" dirty="0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Formats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5BDD955-3149-4217-ACB6-4C73236C67D2}"/>
              </a:ext>
            </a:extLst>
          </p:cNvPr>
          <p:cNvSpPr txBox="1"/>
          <p:nvPr/>
        </p:nvSpPr>
        <p:spPr>
          <a:xfrm>
            <a:off x="3018505" y="4051243"/>
            <a:ext cx="26669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1400" dirty="0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Solution</a:t>
            </a:r>
          </a:p>
        </p:txBody>
      </p:sp>
      <p:pic>
        <p:nvPicPr>
          <p:cNvPr id="31" name="Immagine 30">
            <a:extLst>
              <a:ext uri="{FF2B5EF4-FFF2-40B4-BE49-F238E27FC236}">
                <a16:creationId xmlns:a16="http://schemas.microsoft.com/office/drawing/2014/main" id="{8DBAA704-23A0-45A7-A812-5E2397171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2372" y="371373"/>
            <a:ext cx="2196109" cy="819881"/>
          </a:xfrm>
          <a:prstGeom prst="rect">
            <a:avLst/>
          </a:prstGeom>
        </p:spPr>
      </p:pic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2C737601-3E0F-4954-896B-203E0DB9CFC0}"/>
              </a:ext>
            </a:extLst>
          </p:cNvPr>
          <p:cNvSpPr txBox="1"/>
          <p:nvPr/>
        </p:nvSpPr>
        <p:spPr>
          <a:xfrm>
            <a:off x="1228891" y="3074444"/>
            <a:ext cx="6447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1200" dirty="0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Brik</a:t>
            </a:r>
          </a:p>
        </p:txBody>
      </p:sp>
      <p:pic>
        <p:nvPicPr>
          <p:cNvPr id="35" name="Immagine 34">
            <a:extLst>
              <a:ext uri="{FF2B5EF4-FFF2-40B4-BE49-F238E27FC236}">
                <a16:creationId xmlns:a16="http://schemas.microsoft.com/office/drawing/2014/main" id="{76E14718-B215-4E8E-9519-470564FCEE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3983" y="1971412"/>
            <a:ext cx="774610" cy="1041820"/>
          </a:xfrm>
          <a:prstGeom prst="rect">
            <a:avLst/>
          </a:prstGeom>
        </p:spPr>
      </p:pic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FC534481-EC1B-4F86-9688-BB550D953025}"/>
              </a:ext>
            </a:extLst>
          </p:cNvPr>
          <p:cNvSpPr txBox="1"/>
          <p:nvPr/>
        </p:nvSpPr>
        <p:spPr>
          <a:xfrm>
            <a:off x="3589758" y="3074444"/>
            <a:ext cx="1524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1200" dirty="0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Full case (with </a:t>
            </a:r>
            <a:r>
              <a:rPr lang="it-IT" sz="1200" dirty="0" err="1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lid</a:t>
            </a:r>
            <a:r>
              <a:rPr lang="it-IT" sz="1200" dirty="0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40" name="Immagine 39">
            <a:extLst>
              <a:ext uri="{FF2B5EF4-FFF2-40B4-BE49-F238E27FC236}">
                <a16:creationId xmlns:a16="http://schemas.microsoft.com/office/drawing/2014/main" id="{AE777D88-CEC2-4EE2-AF0C-BB18F812F55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1376" y="2235473"/>
            <a:ext cx="1381254" cy="915898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ECBBB30D-E87B-57D4-04C8-4BFF1F97E3A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800" y="4524655"/>
            <a:ext cx="723076" cy="1668613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8EF7FF4C-48DB-2C74-7A73-73D8007CA26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5408" y="4496358"/>
            <a:ext cx="824793" cy="1668613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8C9C4C1C-C072-7989-BF1D-624B2DE20DA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0138" y="4634641"/>
            <a:ext cx="824793" cy="1501752"/>
          </a:xfrm>
          <a:prstGeom prst="rect">
            <a:avLst/>
          </a:prstGeom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4A13B955-9929-290D-B8D0-CAE55B1DC963}"/>
              </a:ext>
            </a:extLst>
          </p:cNvPr>
          <p:cNvSpPr txBox="1"/>
          <p:nvPr/>
        </p:nvSpPr>
        <p:spPr>
          <a:xfrm>
            <a:off x="2979731" y="5657745"/>
            <a:ext cx="274454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200" b="1" dirty="0">
                <a:latin typeface="Gotham" panose="02000504050000020004" pitchFamily="2" charset="0"/>
              </a:rPr>
              <a:t>Wrap Around</a:t>
            </a:r>
          </a:p>
          <a:p>
            <a:pPr algn="ctr"/>
            <a:endParaRPr lang="it-IT" sz="1200" dirty="0">
              <a:latin typeface="Gotham" panose="02000504050000020004" pitchFamily="2" charset="0"/>
            </a:endParaRPr>
          </a:p>
        </p:txBody>
      </p:sp>
      <p:pic>
        <p:nvPicPr>
          <p:cNvPr id="28" name="Immagine 27">
            <a:extLst>
              <a:ext uri="{FF2B5EF4-FFF2-40B4-BE49-F238E27FC236}">
                <a16:creationId xmlns:a16="http://schemas.microsoft.com/office/drawing/2014/main" id="{54848845-5859-F59F-8F7E-F4495A3DB6A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1092" y="4513330"/>
            <a:ext cx="1921823" cy="107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37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 descr="Immagine che contiene freccia&#10;&#10;Descrizione generata automaticamente">
            <a:extLst>
              <a:ext uri="{FF2B5EF4-FFF2-40B4-BE49-F238E27FC236}">
                <a16:creationId xmlns:a16="http://schemas.microsoft.com/office/drawing/2014/main" id="{9B4FA81A-54F5-4D89-9AAB-A910E7CBF3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7" y="0"/>
            <a:ext cx="12192000" cy="6858000"/>
          </a:xfrm>
          <a:prstGeom prst="rect">
            <a:avLst/>
          </a:prstGeom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2707D493-ADE1-4EEE-A3DF-1D845EA30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89" y="391759"/>
            <a:ext cx="10170338" cy="1025096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WHAT WE DO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75F7B764-19A7-4164-913F-981F4025D11F}"/>
              </a:ext>
            </a:extLst>
          </p:cNvPr>
          <p:cNvGrpSpPr/>
          <p:nvPr/>
        </p:nvGrpSpPr>
        <p:grpSpPr>
          <a:xfrm>
            <a:off x="1889241" y="4659325"/>
            <a:ext cx="5084145" cy="2578821"/>
            <a:chOff x="1258400" y="5049662"/>
            <a:chExt cx="5084145" cy="2578821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4E62E24F-C86B-47F4-93FE-190383B77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20380" y="5081504"/>
              <a:ext cx="1421698" cy="2319090"/>
            </a:xfrm>
            <a:prstGeom prst="rect">
              <a:avLst/>
            </a:prstGeom>
          </p:spPr>
        </p:pic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572C1246-769C-46DD-A267-00CB565E1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77809" y="5049662"/>
              <a:ext cx="1285985" cy="2427132"/>
            </a:xfrm>
            <a:prstGeom prst="rect">
              <a:avLst/>
            </a:prstGeom>
          </p:spPr>
        </p:pic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44E01936-8833-4646-89AD-DDDF75553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625188">
              <a:off x="1258400" y="5057307"/>
              <a:ext cx="1570970" cy="2449752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689E3242-145E-4405-9DD1-1E9A84800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9855064">
              <a:off x="3985705" y="5276727"/>
              <a:ext cx="1877853" cy="2176143"/>
            </a:xfrm>
            <a:prstGeom prst="rect">
              <a:avLst/>
            </a:prstGeom>
          </p:spPr>
        </p:pic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6798C449-F519-4957-93E1-25F7D458B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0258409">
              <a:off x="5062131" y="5421156"/>
              <a:ext cx="1280414" cy="2207327"/>
            </a:xfrm>
            <a:prstGeom prst="rect">
              <a:avLst/>
            </a:prstGeom>
          </p:spPr>
        </p:pic>
      </p:grp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F0F225F-91C4-47DF-B2FC-54AA1FF9F476}"/>
              </a:ext>
            </a:extLst>
          </p:cNvPr>
          <p:cNvSpPr txBox="1"/>
          <p:nvPr/>
        </p:nvSpPr>
        <p:spPr>
          <a:xfrm>
            <a:off x="642550" y="1347219"/>
            <a:ext cx="78156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Gotham" panose="02000504050000020004" pitchFamily="2" charset="0"/>
              </a:rPr>
              <a:t>Since 2006, we have been designing and manufacturing </a:t>
            </a:r>
            <a:r>
              <a:rPr lang="en-US" sz="1800" b="1" dirty="0">
                <a:latin typeface="Gotham" panose="02000504050000020004" pitchFamily="2" charset="0"/>
              </a:rPr>
              <a:t>bespoke packaging solutions</a:t>
            </a:r>
            <a:r>
              <a:rPr lang="en-US" sz="1800" dirty="0">
                <a:latin typeface="Gotham" panose="02000504050000020004" pitchFamily="2" charset="0"/>
              </a:rPr>
              <a:t> for different types of primary packaging (such as Gable Top cartons, bottles, packs, jars, pots, pouches, vials, etc.), also providing high added-value consulting services.</a:t>
            </a:r>
            <a:r>
              <a:rPr lang="it-IT" sz="1800" dirty="0">
                <a:latin typeface="Gotham" panose="02000504050000020004" pitchFamily="2" charset="0"/>
              </a:rPr>
              <a:t>.</a:t>
            </a:r>
          </a:p>
          <a:p>
            <a:pPr algn="l"/>
            <a:endParaRPr lang="it-IT" sz="1800" dirty="0">
              <a:latin typeface="Gotham" panose="02000504050000020004" pitchFamily="2" charset="0"/>
            </a:endParaRPr>
          </a:p>
          <a:p>
            <a:pPr algn="just"/>
            <a:r>
              <a:rPr lang="en-US" sz="1800" dirty="0">
                <a:latin typeface="Gotham" panose="02000504050000020004" pitchFamily="2" charset="0"/>
              </a:rPr>
              <a:t>From </a:t>
            </a:r>
            <a:r>
              <a:rPr lang="en-US" sz="1800" b="1" dirty="0">
                <a:latin typeface="Gotham" panose="02000504050000020004" pitchFamily="2" charset="0"/>
              </a:rPr>
              <a:t>secondary and tertiary packaging solutions </a:t>
            </a:r>
            <a:r>
              <a:rPr lang="en-US" sz="1800" dirty="0">
                <a:latin typeface="Gotham" panose="02000504050000020004" pitchFamily="2" charset="0"/>
              </a:rPr>
              <a:t>to </a:t>
            </a:r>
            <a:r>
              <a:rPr lang="en-US" sz="1800" b="1" dirty="0">
                <a:latin typeface="Gotham" panose="02000504050000020004" pitchFamily="2" charset="0"/>
              </a:rPr>
              <a:t>handling</a:t>
            </a:r>
            <a:r>
              <a:rPr lang="en-US" sz="1800" dirty="0">
                <a:latin typeface="Gotham" panose="02000504050000020004" pitchFamily="2" charset="0"/>
              </a:rPr>
              <a:t>, from </a:t>
            </a:r>
            <a:r>
              <a:rPr lang="en-US" sz="1800" b="1" dirty="0">
                <a:latin typeface="Gotham" panose="02000504050000020004" pitchFamily="2" charset="0"/>
              </a:rPr>
              <a:t>layout design </a:t>
            </a:r>
            <a:r>
              <a:rPr lang="en-US" sz="1800" dirty="0">
                <a:latin typeface="Gotham" panose="02000504050000020004" pitchFamily="2" charset="0"/>
              </a:rPr>
              <a:t>to </a:t>
            </a:r>
            <a:r>
              <a:rPr lang="en-US" sz="1800" b="1" dirty="0">
                <a:latin typeface="Gotham" panose="02000504050000020004" pitchFamily="2" charset="0"/>
              </a:rPr>
              <a:t>integrating modules </a:t>
            </a:r>
            <a:r>
              <a:rPr lang="en-US" sz="1800" dirty="0">
                <a:latin typeface="Gotham" panose="02000504050000020004" pitchFamily="2" charset="0"/>
              </a:rPr>
              <a:t>into already existing systems, from </a:t>
            </a:r>
            <a:r>
              <a:rPr lang="en-US" sz="1800" b="1" dirty="0">
                <a:latin typeface="Gotham" panose="02000504050000020004" pitchFamily="2" charset="0"/>
              </a:rPr>
              <a:t>consultation</a:t>
            </a:r>
            <a:r>
              <a:rPr lang="en-US" sz="1800" dirty="0">
                <a:latin typeface="Gotham" panose="02000504050000020004" pitchFamily="2" charset="0"/>
              </a:rPr>
              <a:t> to </a:t>
            </a:r>
            <a:r>
              <a:rPr lang="en-US" sz="1800" b="1" dirty="0">
                <a:latin typeface="Gotham" panose="02000504050000020004" pitchFamily="2" charset="0"/>
              </a:rPr>
              <a:t>after sales</a:t>
            </a:r>
            <a:r>
              <a:rPr lang="it-IT" sz="1800" dirty="0">
                <a:latin typeface="Gotham" panose="02000504050000020004" pitchFamily="2" charset="0"/>
              </a:rPr>
              <a:t>:</a:t>
            </a:r>
          </a:p>
          <a:p>
            <a:pPr algn="ctr"/>
            <a:endParaRPr lang="it-IT" sz="1800" dirty="0">
              <a:latin typeface="Gotham" panose="02000504050000020004" pitchFamily="2" charset="0"/>
            </a:endParaRPr>
          </a:p>
          <a:p>
            <a:pPr algn="ctr"/>
            <a:r>
              <a:rPr lang="en-US" sz="1800" b="1" cap="all" dirty="0">
                <a:solidFill>
                  <a:srgbClr val="E5720A"/>
                </a:solidFill>
                <a:latin typeface="Gotham" panose="02000504050000020004" pitchFamily="2" charset="0"/>
              </a:rPr>
              <a:t>ARTEMA PACK IS THE ANSWER TO ALL YOUR NEEDS.</a:t>
            </a:r>
            <a:endParaRPr lang="it-IT" sz="1800" dirty="0">
              <a:latin typeface="Gotham" panose="02000504050000020004" pitchFamily="2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E40DA4E-D7C6-4A0B-80D8-035AD53DCC9E}"/>
              </a:ext>
            </a:extLst>
          </p:cNvPr>
          <p:cNvSpPr txBox="1"/>
          <p:nvPr/>
        </p:nvSpPr>
        <p:spPr>
          <a:xfrm>
            <a:off x="9505484" y="1323112"/>
            <a:ext cx="246354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E57200"/>
                </a:solidFill>
                <a:latin typeface="Gotham" panose="02000504050000020004" pitchFamily="2" charset="0"/>
              </a:rPr>
              <a:t>ARTEMA PACK </a:t>
            </a:r>
            <a:r>
              <a:rPr lang="it-IT" sz="2400" b="1" cap="all" dirty="0">
                <a:solidFill>
                  <a:srgbClr val="E57200"/>
                </a:solidFill>
                <a:latin typeface="Gotham" panose="02000504050000020004" pitchFamily="2" charset="0"/>
              </a:rPr>
              <a:t>IS</a:t>
            </a:r>
            <a:r>
              <a:rPr lang="it-IT" sz="2400" b="1" dirty="0">
                <a:solidFill>
                  <a:srgbClr val="E57200"/>
                </a:solidFill>
                <a:latin typeface="Gotham" panose="02000504050000020004" pitchFamily="2" charset="0"/>
              </a:rPr>
              <a:t>:</a:t>
            </a:r>
          </a:p>
          <a:p>
            <a:pPr algn="ctr"/>
            <a:endParaRPr lang="it-IT" sz="2000" b="1" dirty="0">
              <a:solidFill>
                <a:srgbClr val="E57200"/>
              </a:solidFill>
              <a:latin typeface="Gotham" panose="02000504050000020004" pitchFamily="2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it-IT" sz="1400" b="1" i="0" u="none" strike="noStrike" dirty="0">
                <a:effectLst/>
                <a:latin typeface="Gotham" panose="02000504050000020004" pitchFamily="2" charset="0"/>
              </a:rPr>
              <a:t>RELATIONS</a:t>
            </a:r>
            <a:endParaRPr lang="it-IT" sz="1400" b="1" dirty="0">
              <a:effectLst/>
              <a:latin typeface="Gotham" panose="02000504050000020004" pitchFamily="2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Gotham" panose="02000504050000020004" pitchFamily="2" charset="0"/>
              </a:rPr>
              <a:t>We believe in listening to our customers, in dialogue, in people</a:t>
            </a:r>
            <a:endParaRPr lang="it-IT" sz="1400" b="0" dirty="0">
              <a:effectLst/>
              <a:latin typeface="Gotham" panose="02000504050000020004" pitchFamily="2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br>
              <a:rPr lang="it-IT" sz="1400" b="0" dirty="0">
                <a:effectLst/>
                <a:latin typeface="Gotham" panose="02000504050000020004" pitchFamily="2" charset="0"/>
              </a:rPr>
            </a:br>
            <a:r>
              <a:rPr lang="it-IT" sz="1400" b="1" i="0" u="none" strike="noStrike" dirty="0">
                <a:solidFill>
                  <a:srgbClr val="000000"/>
                </a:solidFill>
                <a:effectLst/>
                <a:latin typeface="Gotham" panose="02000504050000020004" pitchFamily="2" charset="0"/>
              </a:rPr>
              <a:t>PROACTIVITY </a:t>
            </a:r>
            <a:endParaRPr lang="it-IT" sz="1400" b="1" dirty="0">
              <a:effectLst/>
              <a:latin typeface="Gotham" panose="02000504050000020004" pitchFamily="2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Gotham" panose="02000504050000020004" pitchFamily="2" charset="0"/>
              </a:rPr>
              <a:t>We are problem solvers, by approach and by profession</a:t>
            </a:r>
            <a:endParaRPr lang="it-IT" sz="1400" b="0" dirty="0">
              <a:effectLst/>
              <a:latin typeface="Gotham" panose="02000504050000020004" pitchFamily="2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br>
              <a:rPr lang="it-IT" sz="1400" b="0" dirty="0">
                <a:effectLst/>
                <a:latin typeface="Gotham" panose="02000504050000020004" pitchFamily="2" charset="0"/>
              </a:rPr>
            </a:br>
            <a:r>
              <a:rPr lang="it-IT" sz="1400" b="1" i="0" u="none" strike="noStrike" dirty="0">
                <a:solidFill>
                  <a:srgbClr val="000000"/>
                </a:solidFill>
                <a:effectLst/>
                <a:latin typeface="Gotham" panose="02000504050000020004" pitchFamily="2" charset="0"/>
              </a:rPr>
              <a:t>PRECISION</a:t>
            </a:r>
            <a:endParaRPr lang="it-IT" sz="1400" b="1" dirty="0">
              <a:effectLst/>
              <a:latin typeface="Gotham" panose="02000504050000020004" pitchFamily="2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Gotham" panose="02000504050000020004" pitchFamily="2" charset="0"/>
              </a:rPr>
              <a:t>Efficiency results from paying attention to the smallest detail</a:t>
            </a:r>
            <a:endParaRPr lang="it-IT" sz="1400" b="1" dirty="0">
              <a:solidFill>
                <a:srgbClr val="E57200"/>
              </a:solidFill>
              <a:latin typeface="Gotham" panose="02000504050000020004" pitchFamily="2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6DFD1842-F9DA-4022-ADB4-D0B9F9873FF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0451" y="5218597"/>
            <a:ext cx="763485" cy="130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39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57530C27-70E5-3D21-8980-7298F0C4EF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98211" y="1886444"/>
            <a:ext cx="914110" cy="1188000"/>
          </a:xfrm>
          <a:prstGeom prst="rect">
            <a:avLst/>
          </a:prstGeom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35BF72C2-DFB4-4EA6-8451-975CCBD1A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89" y="391759"/>
            <a:ext cx="10170338" cy="10250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noProof="0" dirty="0"/>
              <a:t>IMLEK, </a:t>
            </a:r>
            <a:r>
              <a:rPr lang="en-US" noProof="0" dirty="0" err="1"/>
              <a:t>serbia</a:t>
            </a:r>
            <a:endParaRPr lang="en-US" noProof="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D02050D-D979-46FB-BCA2-46F5092100FF}"/>
              </a:ext>
            </a:extLst>
          </p:cNvPr>
          <p:cNvSpPr txBox="1"/>
          <p:nvPr/>
        </p:nvSpPr>
        <p:spPr>
          <a:xfrm>
            <a:off x="567043" y="1498543"/>
            <a:ext cx="1968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1400" dirty="0" err="1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Primary</a:t>
            </a:r>
            <a:r>
              <a:rPr lang="it-IT" sz="1400" dirty="0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 Packaging</a:t>
            </a:r>
          </a:p>
        </p:txBody>
      </p:sp>
      <p:cxnSp>
        <p:nvCxnSpPr>
          <p:cNvPr id="9" name="Connettore 1 2">
            <a:extLst>
              <a:ext uri="{FF2B5EF4-FFF2-40B4-BE49-F238E27FC236}">
                <a16:creationId xmlns:a16="http://schemas.microsoft.com/office/drawing/2014/main" id="{A3D893A6-5171-4CF7-9193-21E5B1072C26}"/>
              </a:ext>
            </a:extLst>
          </p:cNvPr>
          <p:cNvCxnSpPr>
            <a:cxnSpLocks/>
          </p:cNvCxnSpPr>
          <p:nvPr/>
        </p:nvCxnSpPr>
        <p:spPr>
          <a:xfrm>
            <a:off x="2900937" y="1600169"/>
            <a:ext cx="0" cy="4114808"/>
          </a:xfrm>
          <a:prstGeom prst="line">
            <a:avLst/>
          </a:prstGeom>
          <a:ln w="19050">
            <a:solidFill>
              <a:srgbClr val="A9A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22">
            <a:extLst>
              <a:ext uri="{FF2B5EF4-FFF2-40B4-BE49-F238E27FC236}">
                <a16:creationId xmlns:a16="http://schemas.microsoft.com/office/drawing/2014/main" id="{DB149525-FFE0-486B-AEAD-FA6EA1F969E7}"/>
              </a:ext>
            </a:extLst>
          </p:cNvPr>
          <p:cNvCxnSpPr>
            <a:cxnSpLocks/>
          </p:cNvCxnSpPr>
          <p:nvPr/>
        </p:nvCxnSpPr>
        <p:spPr>
          <a:xfrm>
            <a:off x="479701" y="3843194"/>
            <a:ext cx="5219699" cy="0"/>
          </a:xfrm>
          <a:prstGeom prst="line">
            <a:avLst/>
          </a:prstGeom>
          <a:ln w="19050">
            <a:solidFill>
              <a:srgbClr val="A9A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BE18F2E-5774-4478-B3FD-B7491E17D91D}"/>
              </a:ext>
            </a:extLst>
          </p:cNvPr>
          <p:cNvSpPr txBox="1"/>
          <p:nvPr/>
        </p:nvSpPr>
        <p:spPr>
          <a:xfrm>
            <a:off x="3164554" y="1468295"/>
            <a:ext cx="2374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1400" dirty="0" err="1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Secondary</a:t>
            </a:r>
            <a:r>
              <a:rPr lang="it-IT" sz="1400" dirty="0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 Packaging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CD4F572-B1A2-43A6-810B-739E9C21BEA1}"/>
              </a:ext>
            </a:extLst>
          </p:cNvPr>
          <p:cNvSpPr txBox="1"/>
          <p:nvPr/>
        </p:nvSpPr>
        <p:spPr>
          <a:xfrm>
            <a:off x="567043" y="4051243"/>
            <a:ext cx="1968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1400" b="1" dirty="0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4 </a:t>
            </a:r>
            <a:r>
              <a:rPr lang="it-IT" sz="1400" dirty="0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Formats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5BDD955-3149-4217-ACB6-4C73236C67D2}"/>
              </a:ext>
            </a:extLst>
          </p:cNvPr>
          <p:cNvSpPr txBox="1"/>
          <p:nvPr/>
        </p:nvSpPr>
        <p:spPr>
          <a:xfrm>
            <a:off x="3018505" y="4051243"/>
            <a:ext cx="26669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1400" dirty="0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Solution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7BFD107C-9CD4-4547-A983-DA345300AB85}"/>
              </a:ext>
            </a:extLst>
          </p:cNvPr>
          <p:cNvSpPr txBox="1"/>
          <p:nvPr/>
        </p:nvSpPr>
        <p:spPr>
          <a:xfrm>
            <a:off x="1151446" y="3135952"/>
            <a:ext cx="799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1200" dirty="0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Tetra Top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FC534481-EC1B-4F86-9688-BB550D953025}"/>
              </a:ext>
            </a:extLst>
          </p:cNvPr>
          <p:cNvSpPr txBox="1"/>
          <p:nvPr/>
        </p:nvSpPr>
        <p:spPr>
          <a:xfrm>
            <a:off x="3589758" y="3110908"/>
            <a:ext cx="15244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1200" dirty="0" err="1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Shrink</a:t>
            </a:r>
            <a:r>
              <a:rPr lang="it-IT" sz="1200" dirty="0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 Wrap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4A13B955-9929-290D-B8D0-CAE55B1DC963}"/>
              </a:ext>
            </a:extLst>
          </p:cNvPr>
          <p:cNvSpPr txBox="1"/>
          <p:nvPr/>
        </p:nvSpPr>
        <p:spPr>
          <a:xfrm>
            <a:off x="3217413" y="5716724"/>
            <a:ext cx="235971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200" b="1" dirty="0" err="1">
                <a:latin typeface="Gotham" panose="02000504050000020004" pitchFamily="2" charset="0"/>
              </a:rPr>
              <a:t>Shrink</a:t>
            </a:r>
            <a:r>
              <a:rPr lang="it-IT" sz="1200" b="1" dirty="0">
                <a:latin typeface="Gotham" panose="02000504050000020004" pitchFamily="2" charset="0"/>
              </a:rPr>
              <a:t> </a:t>
            </a:r>
            <a:r>
              <a:rPr lang="it-IT" sz="1200" b="1" dirty="0" err="1">
                <a:latin typeface="Gotham" panose="02000504050000020004" pitchFamily="2" charset="0"/>
              </a:rPr>
              <a:t>Wrapping</a:t>
            </a:r>
            <a:r>
              <a:rPr lang="it-IT" sz="1200" b="1" dirty="0">
                <a:latin typeface="Gotham" panose="02000504050000020004" pitchFamily="2" charset="0"/>
              </a:rPr>
              <a:t> Machine TE-830</a:t>
            </a:r>
            <a:endParaRPr lang="it-IT" sz="1200" dirty="0">
              <a:latin typeface="Gotham" panose="02000504050000020004" pitchFamily="2" charset="0"/>
            </a:endParaRPr>
          </a:p>
        </p:txBody>
      </p:sp>
      <p:pic>
        <p:nvPicPr>
          <p:cNvPr id="1026" name="Picture 2" descr="Imlek a.d. - Wikipedia">
            <a:extLst>
              <a:ext uri="{FF2B5EF4-FFF2-40B4-BE49-F238E27FC236}">
                <a16:creationId xmlns:a16="http://schemas.microsoft.com/office/drawing/2014/main" id="{AA4AD5E3-0181-6A98-2CB4-05F3F9A6B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87496" y="172305"/>
            <a:ext cx="1595117" cy="117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A018F891-FB9D-40A9-FC3E-7AFA8162DF1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574" y="4944695"/>
            <a:ext cx="899860" cy="1318476"/>
          </a:xfrm>
          <a:prstGeom prst="rect">
            <a:avLst/>
          </a:prstGeom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1AED1AF8-0ADD-B686-C72C-7ABCE6A0093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5348" y="4371278"/>
            <a:ext cx="589330" cy="1750656"/>
          </a:xfrm>
          <a:prstGeom prst="rect">
            <a:avLst/>
          </a:prstGeom>
        </p:spPr>
      </p:pic>
      <p:pic>
        <p:nvPicPr>
          <p:cNvPr id="42" name="Immagine 41">
            <a:extLst>
              <a:ext uri="{FF2B5EF4-FFF2-40B4-BE49-F238E27FC236}">
                <a16:creationId xmlns:a16="http://schemas.microsoft.com/office/drawing/2014/main" id="{3DB34DEF-6782-DCEB-1A4C-5A055EA36C0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686" y="5008383"/>
            <a:ext cx="553341" cy="1106682"/>
          </a:xfrm>
          <a:prstGeom prst="rect">
            <a:avLst/>
          </a:prstGeom>
        </p:spPr>
      </p:pic>
      <p:pic>
        <p:nvPicPr>
          <p:cNvPr id="43" name="Immagine 42">
            <a:extLst>
              <a:ext uri="{FF2B5EF4-FFF2-40B4-BE49-F238E27FC236}">
                <a16:creationId xmlns:a16="http://schemas.microsoft.com/office/drawing/2014/main" id="{1173CBA3-F9BF-EDC3-4C85-7780F192692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225" y="4692218"/>
            <a:ext cx="714858" cy="142971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8DD81CC1-A377-1FE3-5735-FC5245630E0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2144" y="4341631"/>
            <a:ext cx="2359719" cy="1327105"/>
          </a:xfrm>
          <a:prstGeom prst="rect">
            <a:avLst/>
          </a:prstGeom>
        </p:spPr>
      </p:pic>
      <p:pic>
        <p:nvPicPr>
          <p:cNvPr id="15" name="Elemento grafico 14">
            <a:extLst>
              <a:ext uri="{FF2B5EF4-FFF2-40B4-BE49-F238E27FC236}">
                <a16:creationId xmlns:a16="http://schemas.microsoft.com/office/drawing/2014/main" id="{F27D4A8D-D544-FA6E-F57D-FB90404D30B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18818" y="1942155"/>
            <a:ext cx="464940" cy="1132289"/>
          </a:xfrm>
          <a:prstGeom prst="rect">
            <a:avLst/>
          </a:prstGeom>
        </p:spPr>
      </p:pic>
      <p:pic>
        <p:nvPicPr>
          <p:cNvPr id="50" name="Immagine 49">
            <a:extLst>
              <a:ext uri="{FF2B5EF4-FFF2-40B4-BE49-F238E27FC236}">
                <a16:creationId xmlns:a16="http://schemas.microsoft.com/office/drawing/2014/main" id="{1823EA47-0A0F-06BC-6556-7F13638FAEFF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4817" y="3677299"/>
            <a:ext cx="3828554" cy="2512658"/>
          </a:xfrm>
          <a:prstGeom prst="rect">
            <a:avLst/>
          </a:prstGeom>
        </p:spPr>
      </p:pic>
      <p:pic>
        <p:nvPicPr>
          <p:cNvPr id="51" name="Immagine 50">
            <a:extLst>
              <a:ext uri="{FF2B5EF4-FFF2-40B4-BE49-F238E27FC236}">
                <a16:creationId xmlns:a16="http://schemas.microsoft.com/office/drawing/2014/main" id="{C48715FE-F48D-F63E-A7CB-F2A8418B60D6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9117" y="1202196"/>
            <a:ext cx="3669969" cy="251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26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35BF72C2-DFB4-4EA6-8451-975CCBD1A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89" y="391759"/>
            <a:ext cx="10170338" cy="10250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noProof="0" dirty="0"/>
              <a:t>AQUAFRESH, Ghana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D02050D-D979-46FB-BCA2-46F5092100FF}"/>
              </a:ext>
            </a:extLst>
          </p:cNvPr>
          <p:cNvSpPr txBox="1"/>
          <p:nvPr/>
        </p:nvSpPr>
        <p:spPr>
          <a:xfrm>
            <a:off x="567043" y="1498543"/>
            <a:ext cx="1968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1400" dirty="0" err="1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Primary</a:t>
            </a:r>
            <a:r>
              <a:rPr lang="it-IT" sz="1400" dirty="0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 Packaging</a:t>
            </a:r>
          </a:p>
        </p:txBody>
      </p:sp>
      <p:cxnSp>
        <p:nvCxnSpPr>
          <p:cNvPr id="9" name="Connettore 1 2">
            <a:extLst>
              <a:ext uri="{FF2B5EF4-FFF2-40B4-BE49-F238E27FC236}">
                <a16:creationId xmlns:a16="http://schemas.microsoft.com/office/drawing/2014/main" id="{A3D893A6-5171-4CF7-9193-21E5B1072C26}"/>
              </a:ext>
            </a:extLst>
          </p:cNvPr>
          <p:cNvCxnSpPr>
            <a:cxnSpLocks/>
          </p:cNvCxnSpPr>
          <p:nvPr/>
        </p:nvCxnSpPr>
        <p:spPr>
          <a:xfrm>
            <a:off x="2900937" y="1600169"/>
            <a:ext cx="0" cy="4114808"/>
          </a:xfrm>
          <a:prstGeom prst="line">
            <a:avLst/>
          </a:prstGeom>
          <a:ln w="19050">
            <a:solidFill>
              <a:srgbClr val="A9A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22">
            <a:extLst>
              <a:ext uri="{FF2B5EF4-FFF2-40B4-BE49-F238E27FC236}">
                <a16:creationId xmlns:a16="http://schemas.microsoft.com/office/drawing/2014/main" id="{DB149525-FFE0-486B-AEAD-FA6EA1F969E7}"/>
              </a:ext>
            </a:extLst>
          </p:cNvPr>
          <p:cNvCxnSpPr>
            <a:cxnSpLocks/>
          </p:cNvCxnSpPr>
          <p:nvPr/>
        </p:nvCxnSpPr>
        <p:spPr>
          <a:xfrm>
            <a:off x="479701" y="3843194"/>
            <a:ext cx="5219699" cy="0"/>
          </a:xfrm>
          <a:prstGeom prst="line">
            <a:avLst/>
          </a:prstGeom>
          <a:ln w="19050">
            <a:solidFill>
              <a:srgbClr val="A9A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BE18F2E-5774-4478-B3FD-B7491E17D91D}"/>
              </a:ext>
            </a:extLst>
          </p:cNvPr>
          <p:cNvSpPr txBox="1"/>
          <p:nvPr/>
        </p:nvSpPr>
        <p:spPr>
          <a:xfrm>
            <a:off x="3202456" y="1468295"/>
            <a:ext cx="2374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1400" dirty="0" err="1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Secondary</a:t>
            </a:r>
            <a:r>
              <a:rPr lang="it-IT" sz="1400" dirty="0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 Packaging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CD4F572-B1A2-43A6-810B-739E9C21BEA1}"/>
              </a:ext>
            </a:extLst>
          </p:cNvPr>
          <p:cNvSpPr txBox="1"/>
          <p:nvPr/>
        </p:nvSpPr>
        <p:spPr>
          <a:xfrm>
            <a:off x="567043" y="4051243"/>
            <a:ext cx="1968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1400" b="1" dirty="0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3 </a:t>
            </a:r>
            <a:r>
              <a:rPr lang="it-IT" sz="1400" dirty="0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Formats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5BDD955-3149-4217-ACB6-4C73236C67D2}"/>
              </a:ext>
            </a:extLst>
          </p:cNvPr>
          <p:cNvSpPr txBox="1"/>
          <p:nvPr/>
        </p:nvSpPr>
        <p:spPr>
          <a:xfrm>
            <a:off x="3005443" y="4051243"/>
            <a:ext cx="26669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1400" dirty="0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Solution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2C737601-3E0F-4954-896B-203E0DB9CFC0}"/>
              </a:ext>
            </a:extLst>
          </p:cNvPr>
          <p:cNvSpPr txBox="1"/>
          <p:nvPr/>
        </p:nvSpPr>
        <p:spPr>
          <a:xfrm>
            <a:off x="1228891" y="3074444"/>
            <a:ext cx="6447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1200" dirty="0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Brik</a:t>
            </a:r>
          </a:p>
        </p:txBody>
      </p:sp>
      <p:pic>
        <p:nvPicPr>
          <p:cNvPr id="35" name="Immagine 34">
            <a:extLst>
              <a:ext uri="{FF2B5EF4-FFF2-40B4-BE49-F238E27FC236}">
                <a16:creationId xmlns:a16="http://schemas.microsoft.com/office/drawing/2014/main" id="{76E14718-B215-4E8E-9519-470564FCEE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059" y="1880158"/>
            <a:ext cx="842459" cy="1133074"/>
          </a:xfrm>
          <a:prstGeom prst="rect">
            <a:avLst/>
          </a:prstGeom>
        </p:spPr>
      </p:pic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FC534481-EC1B-4F86-9688-BB550D953025}"/>
              </a:ext>
            </a:extLst>
          </p:cNvPr>
          <p:cNvSpPr txBox="1"/>
          <p:nvPr/>
        </p:nvSpPr>
        <p:spPr>
          <a:xfrm>
            <a:off x="3598686" y="3074444"/>
            <a:ext cx="15244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1200" dirty="0" err="1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Tray</a:t>
            </a:r>
            <a:endParaRPr lang="it-IT" sz="1200" dirty="0">
              <a:solidFill>
                <a:prstClr val="black"/>
              </a:solidFill>
              <a:latin typeface="Gotham" panose="02000504050000020004" pitchFamily="2" charset="0"/>
              <a:cs typeface="Arial" panose="020B0604020202020204" pitchFamily="34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4A13B955-9929-290D-B8D0-CAE55B1DC963}"/>
              </a:ext>
            </a:extLst>
          </p:cNvPr>
          <p:cNvSpPr txBox="1"/>
          <p:nvPr/>
        </p:nvSpPr>
        <p:spPr>
          <a:xfrm>
            <a:off x="2979731" y="5657745"/>
            <a:ext cx="274454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200" b="1" dirty="0">
                <a:latin typeface="Gotham" panose="02000504050000020004" pitchFamily="2" charset="0"/>
              </a:rPr>
              <a:t>Wrap Around</a:t>
            </a:r>
          </a:p>
          <a:p>
            <a:pPr algn="ctr"/>
            <a:endParaRPr lang="it-IT" sz="1200" dirty="0">
              <a:latin typeface="Gotham" panose="02000504050000020004" pitchFamily="2" charset="0"/>
            </a:endParaRPr>
          </a:p>
        </p:txBody>
      </p:sp>
      <p:pic>
        <p:nvPicPr>
          <p:cNvPr id="28" name="Immagine 27">
            <a:extLst>
              <a:ext uri="{FF2B5EF4-FFF2-40B4-BE49-F238E27FC236}">
                <a16:creationId xmlns:a16="http://schemas.microsoft.com/office/drawing/2014/main" id="{54848845-5859-F59F-8F7E-F4495A3DB6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1092" y="4513330"/>
            <a:ext cx="1921823" cy="1079424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BEF02784-3D4B-4E92-1CE8-0C0DD65192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4234" y="4558392"/>
            <a:ext cx="972186" cy="1686031"/>
          </a:xfrm>
          <a:prstGeom prst="rect">
            <a:avLst/>
          </a:prstGeom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BF0656E7-46DD-E995-92AA-91442BB4902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23" y="4617688"/>
            <a:ext cx="1061344" cy="1593642"/>
          </a:xfrm>
          <a:prstGeom prst="rect">
            <a:avLst/>
          </a:prstGeom>
        </p:spPr>
      </p:pic>
      <p:pic>
        <p:nvPicPr>
          <p:cNvPr id="42" name="Immagine 41">
            <a:extLst>
              <a:ext uri="{FF2B5EF4-FFF2-40B4-BE49-F238E27FC236}">
                <a16:creationId xmlns:a16="http://schemas.microsoft.com/office/drawing/2014/main" id="{240119BE-71DD-9DDC-CB62-375D4BA2D9C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998" y="4638097"/>
            <a:ext cx="1061344" cy="1442719"/>
          </a:xfrm>
          <a:prstGeom prst="rect">
            <a:avLst/>
          </a:prstGeom>
        </p:spPr>
      </p:pic>
      <p:pic>
        <p:nvPicPr>
          <p:cNvPr id="43" name="Immagine 42">
            <a:extLst>
              <a:ext uri="{FF2B5EF4-FFF2-40B4-BE49-F238E27FC236}">
                <a16:creationId xmlns:a16="http://schemas.microsoft.com/office/drawing/2014/main" id="{D20ECEAA-1105-81E1-1F20-A2AAC5DC969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7465" y="2219483"/>
            <a:ext cx="6079074" cy="3414413"/>
          </a:xfrm>
          <a:prstGeom prst="rect">
            <a:avLst/>
          </a:prstGeom>
        </p:spPr>
      </p:pic>
      <p:pic>
        <p:nvPicPr>
          <p:cNvPr id="2050" name="Picture 2" descr="Aquafresh Ltd. (Accra, Ghana) - Contact Phone, Address">
            <a:extLst>
              <a:ext uri="{FF2B5EF4-FFF2-40B4-BE49-F238E27FC236}">
                <a16:creationId xmlns:a16="http://schemas.microsoft.com/office/drawing/2014/main" id="{4F7793B5-8EC1-2793-431E-407C50A276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147" b="20356"/>
          <a:stretch/>
        </p:blipFill>
        <p:spPr bwMode="auto">
          <a:xfrm>
            <a:off x="9784533" y="186669"/>
            <a:ext cx="1937378" cy="123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6159AE7B-72BD-B003-322D-1A2F5A4882E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673443" y="2229609"/>
            <a:ext cx="1446023" cy="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020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35BF72C2-DFB4-4EA6-8451-975CCBD1A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89" y="391759"/>
            <a:ext cx="10170338" cy="10250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noProof="0" dirty="0"/>
              <a:t>RUGANI, SOUTH Africa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D02050D-D979-46FB-BCA2-46F5092100FF}"/>
              </a:ext>
            </a:extLst>
          </p:cNvPr>
          <p:cNvSpPr txBox="1"/>
          <p:nvPr/>
        </p:nvSpPr>
        <p:spPr>
          <a:xfrm>
            <a:off x="554963" y="1468295"/>
            <a:ext cx="1968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1400" dirty="0" err="1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Primary</a:t>
            </a:r>
            <a:r>
              <a:rPr lang="it-IT" sz="1400" dirty="0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 Packaging</a:t>
            </a:r>
          </a:p>
        </p:txBody>
      </p:sp>
      <p:cxnSp>
        <p:nvCxnSpPr>
          <p:cNvPr id="9" name="Connettore 1 2">
            <a:extLst>
              <a:ext uri="{FF2B5EF4-FFF2-40B4-BE49-F238E27FC236}">
                <a16:creationId xmlns:a16="http://schemas.microsoft.com/office/drawing/2014/main" id="{A3D893A6-5171-4CF7-9193-21E5B1072C26}"/>
              </a:ext>
            </a:extLst>
          </p:cNvPr>
          <p:cNvCxnSpPr>
            <a:cxnSpLocks/>
          </p:cNvCxnSpPr>
          <p:nvPr/>
        </p:nvCxnSpPr>
        <p:spPr>
          <a:xfrm>
            <a:off x="2888857" y="1600169"/>
            <a:ext cx="0" cy="4114808"/>
          </a:xfrm>
          <a:prstGeom prst="line">
            <a:avLst/>
          </a:prstGeom>
          <a:ln w="19050">
            <a:solidFill>
              <a:srgbClr val="A9A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22">
            <a:extLst>
              <a:ext uri="{FF2B5EF4-FFF2-40B4-BE49-F238E27FC236}">
                <a16:creationId xmlns:a16="http://schemas.microsoft.com/office/drawing/2014/main" id="{DB149525-FFE0-486B-AEAD-FA6EA1F969E7}"/>
              </a:ext>
            </a:extLst>
          </p:cNvPr>
          <p:cNvCxnSpPr>
            <a:cxnSpLocks/>
          </p:cNvCxnSpPr>
          <p:nvPr/>
        </p:nvCxnSpPr>
        <p:spPr>
          <a:xfrm>
            <a:off x="467621" y="3843194"/>
            <a:ext cx="5219699" cy="0"/>
          </a:xfrm>
          <a:prstGeom prst="line">
            <a:avLst/>
          </a:prstGeom>
          <a:ln w="19050">
            <a:solidFill>
              <a:srgbClr val="A9A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BE18F2E-5774-4478-B3FD-B7491E17D91D}"/>
              </a:ext>
            </a:extLst>
          </p:cNvPr>
          <p:cNvSpPr txBox="1"/>
          <p:nvPr/>
        </p:nvSpPr>
        <p:spPr>
          <a:xfrm>
            <a:off x="3190376" y="1468295"/>
            <a:ext cx="2374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1400" dirty="0" err="1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Secondary</a:t>
            </a:r>
            <a:r>
              <a:rPr lang="it-IT" sz="1400" dirty="0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 Packaging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CD4F572-B1A2-43A6-810B-739E9C21BEA1}"/>
              </a:ext>
            </a:extLst>
          </p:cNvPr>
          <p:cNvSpPr txBox="1"/>
          <p:nvPr/>
        </p:nvSpPr>
        <p:spPr>
          <a:xfrm>
            <a:off x="554963" y="4051243"/>
            <a:ext cx="1968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1400" b="1" dirty="0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3 </a:t>
            </a:r>
            <a:r>
              <a:rPr lang="it-IT" sz="1400" dirty="0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Formats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5BDD955-3149-4217-ACB6-4C73236C67D2}"/>
              </a:ext>
            </a:extLst>
          </p:cNvPr>
          <p:cNvSpPr txBox="1"/>
          <p:nvPr/>
        </p:nvSpPr>
        <p:spPr>
          <a:xfrm>
            <a:off x="2993363" y="4051243"/>
            <a:ext cx="26669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1400" dirty="0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Solution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2C737601-3E0F-4954-896B-203E0DB9CFC0}"/>
              </a:ext>
            </a:extLst>
          </p:cNvPr>
          <p:cNvSpPr txBox="1"/>
          <p:nvPr/>
        </p:nvSpPr>
        <p:spPr>
          <a:xfrm>
            <a:off x="1216811" y="3074444"/>
            <a:ext cx="6447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1200" dirty="0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Brik</a:t>
            </a:r>
          </a:p>
        </p:txBody>
      </p:sp>
      <p:pic>
        <p:nvPicPr>
          <p:cNvPr id="35" name="Immagine 34">
            <a:extLst>
              <a:ext uri="{FF2B5EF4-FFF2-40B4-BE49-F238E27FC236}">
                <a16:creationId xmlns:a16="http://schemas.microsoft.com/office/drawing/2014/main" id="{76E14718-B215-4E8E-9519-470564FCEE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7979" y="1880158"/>
            <a:ext cx="842459" cy="1133074"/>
          </a:xfrm>
          <a:prstGeom prst="rect">
            <a:avLst/>
          </a:prstGeom>
        </p:spPr>
      </p:pic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FC534481-EC1B-4F86-9688-BB550D953025}"/>
              </a:ext>
            </a:extLst>
          </p:cNvPr>
          <p:cNvSpPr txBox="1"/>
          <p:nvPr/>
        </p:nvSpPr>
        <p:spPr>
          <a:xfrm>
            <a:off x="3586606" y="3074444"/>
            <a:ext cx="1524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1200" dirty="0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Full case</a:t>
            </a:r>
          </a:p>
          <a:p>
            <a:pPr lvl="0" algn="ctr">
              <a:defRPr/>
            </a:pPr>
            <a:r>
              <a:rPr lang="it-IT" sz="1200" dirty="0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(with </a:t>
            </a:r>
            <a:r>
              <a:rPr lang="it-IT" sz="1200" dirty="0" err="1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lid</a:t>
            </a:r>
            <a:r>
              <a:rPr lang="it-IT" sz="1200" dirty="0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40" name="Immagine 39">
            <a:extLst>
              <a:ext uri="{FF2B5EF4-FFF2-40B4-BE49-F238E27FC236}">
                <a16:creationId xmlns:a16="http://schemas.microsoft.com/office/drawing/2014/main" id="{AE777D88-CEC2-4EE2-AF0C-BB18F812F5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1731" y="2235473"/>
            <a:ext cx="1381254" cy="915898"/>
          </a:xfrm>
          <a:prstGeom prst="rect">
            <a:avLst/>
          </a:prstGeom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4A13B955-9929-290D-B8D0-CAE55B1DC963}"/>
              </a:ext>
            </a:extLst>
          </p:cNvPr>
          <p:cNvSpPr txBox="1"/>
          <p:nvPr/>
        </p:nvSpPr>
        <p:spPr>
          <a:xfrm>
            <a:off x="2967651" y="5657745"/>
            <a:ext cx="274454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200" b="1" dirty="0">
                <a:latin typeface="Gotham" panose="02000504050000020004" pitchFamily="2" charset="0"/>
              </a:rPr>
              <a:t>Wrap Around</a:t>
            </a:r>
          </a:p>
          <a:p>
            <a:pPr algn="ctr"/>
            <a:endParaRPr lang="it-IT" sz="1200" dirty="0">
              <a:latin typeface="Gotham" panose="02000504050000020004" pitchFamily="2" charset="0"/>
            </a:endParaRPr>
          </a:p>
        </p:txBody>
      </p:sp>
      <p:pic>
        <p:nvPicPr>
          <p:cNvPr id="28" name="Immagine 27">
            <a:extLst>
              <a:ext uri="{FF2B5EF4-FFF2-40B4-BE49-F238E27FC236}">
                <a16:creationId xmlns:a16="http://schemas.microsoft.com/office/drawing/2014/main" id="{54848845-5859-F59F-8F7E-F4495A3DB6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9012" y="4513330"/>
            <a:ext cx="1921823" cy="1079424"/>
          </a:xfrm>
          <a:prstGeom prst="rect">
            <a:avLst/>
          </a:prstGeom>
        </p:spPr>
      </p:pic>
      <p:pic>
        <p:nvPicPr>
          <p:cNvPr id="43" name="Immagine 42">
            <a:extLst>
              <a:ext uri="{FF2B5EF4-FFF2-40B4-BE49-F238E27FC236}">
                <a16:creationId xmlns:a16="http://schemas.microsoft.com/office/drawing/2014/main" id="{D20ECEAA-1105-81E1-1F20-A2AAC5DC969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7465" y="2219483"/>
            <a:ext cx="6079074" cy="3414413"/>
          </a:xfrm>
          <a:prstGeom prst="rect">
            <a:avLst/>
          </a:prstGeom>
        </p:spPr>
      </p:pic>
      <p:pic>
        <p:nvPicPr>
          <p:cNvPr id="4098" name="Picture 2" descr="Rugani Juice">
            <a:extLst>
              <a:ext uri="{FF2B5EF4-FFF2-40B4-BE49-F238E27FC236}">
                <a16:creationId xmlns:a16="http://schemas.microsoft.com/office/drawing/2014/main" id="{5D846314-24A2-1805-5DD6-40B8798BA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66168" y="208445"/>
            <a:ext cx="1101509" cy="110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43BA2BDE-FA3C-6831-D2E6-272D6BFDD47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6257" y="5050105"/>
            <a:ext cx="1208578" cy="956489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33E769D5-92E2-9692-168A-6E08D52E3F1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507" y="4888652"/>
            <a:ext cx="397873" cy="1099281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700EC319-6C42-BF7C-552F-0AB135A6D97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727" y="4888652"/>
            <a:ext cx="464745" cy="1099281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0C913830-0FCA-A07A-57FC-24C381BD4C3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070" t="9862" r="30919" b="10095"/>
          <a:stretch/>
        </p:blipFill>
        <p:spPr>
          <a:xfrm>
            <a:off x="52935" y="4815428"/>
            <a:ext cx="556802" cy="117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294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magine 28">
            <a:extLst>
              <a:ext uri="{FF2B5EF4-FFF2-40B4-BE49-F238E27FC236}">
                <a16:creationId xmlns:a16="http://schemas.microsoft.com/office/drawing/2014/main" id="{01FEEEBF-6758-D02E-E5A1-F23AD1FE1193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0" y="3649369"/>
            <a:ext cx="12192000" cy="3171014"/>
          </a:xfrm>
          <a:prstGeom prst="rect">
            <a:avLst/>
          </a:prstGeom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35BF72C2-DFB4-4EA6-8451-975CCBD1A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89" y="391759"/>
            <a:ext cx="10170338" cy="10250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noProof="0" dirty="0"/>
              <a:t>MPZ, Albania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D02050D-D979-46FB-BCA2-46F5092100FF}"/>
              </a:ext>
            </a:extLst>
          </p:cNvPr>
          <p:cNvSpPr txBox="1"/>
          <p:nvPr/>
        </p:nvSpPr>
        <p:spPr>
          <a:xfrm>
            <a:off x="567043" y="1468295"/>
            <a:ext cx="1968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1400" dirty="0" err="1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Primary</a:t>
            </a:r>
            <a:r>
              <a:rPr lang="it-IT" sz="1400" dirty="0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 Packaging</a:t>
            </a:r>
          </a:p>
        </p:txBody>
      </p:sp>
      <p:cxnSp>
        <p:nvCxnSpPr>
          <p:cNvPr id="9" name="Connettore 1 2">
            <a:extLst>
              <a:ext uri="{FF2B5EF4-FFF2-40B4-BE49-F238E27FC236}">
                <a16:creationId xmlns:a16="http://schemas.microsoft.com/office/drawing/2014/main" id="{A3D893A6-5171-4CF7-9193-21E5B1072C26}"/>
              </a:ext>
            </a:extLst>
          </p:cNvPr>
          <p:cNvCxnSpPr>
            <a:cxnSpLocks/>
          </p:cNvCxnSpPr>
          <p:nvPr/>
        </p:nvCxnSpPr>
        <p:spPr>
          <a:xfrm>
            <a:off x="2900937" y="1600169"/>
            <a:ext cx="0" cy="2243025"/>
          </a:xfrm>
          <a:prstGeom prst="line">
            <a:avLst/>
          </a:prstGeom>
          <a:ln w="19050">
            <a:solidFill>
              <a:srgbClr val="A9A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BE18F2E-5774-4478-B3FD-B7491E17D91D}"/>
              </a:ext>
            </a:extLst>
          </p:cNvPr>
          <p:cNvSpPr txBox="1"/>
          <p:nvPr/>
        </p:nvSpPr>
        <p:spPr>
          <a:xfrm>
            <a:off x="3164554" y="1468295"/>
            <a:ext cx="2374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1400" dirty="0" err="1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Secondary</a:t>
            </a:r>
            <a:r>
              <a:rPr lang="it-IT" sz="1400" dirty="0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 Packaging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CD4F572-B1A2-43A6-810B-739E9C21BEA1}"/>
              </a:ext>
            </a:extLst>
          </p:cNvPr>
          <p:cNvSpPr txBox="1"/>
          <p:nvPr/>
        </p:nvSpPr>
        <p:spPr>
          <a:xfrm>
            <a:off x="6220535" y="1468295"/>
            <a:ext cx="1968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1400" b="1" dirty="0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1 </a:t>
            </a:r>
            <a:r>
              <a:rPr lang="it-IT" sz="1400" dirty="0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Format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5BDD955-3149-4217-ACB6-4C73236C67D2}"/>
              </a:ext>
            </a:extLst>
          </p:cNvPr>
          <p:cNvSpPr txBox="1"/>
          <p:nvPr/>
        </p:nvSpPr>
        <p:spPr>
          <a:xfrm>
            <a:off x="9025137" y="1468295"/>
            <a:ext cx="26669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1400" dirty="0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Solution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7BFD107C-9CD4-4547-A983-DA345300AB85}"/>
              </a:ext>
            </a:extLst>
          </p:cNvPr>
          <p:cNvSpPr txBox="1"/>
          <p:nvPr/>
        </p:nvSpPr>
        <p:spPr>
          <a:xfrm>
            <a:off x="918166" y="3193712"/>
            <a:ext cx="1185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1200" dirty="0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Tetra Brik slim 200 ml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FC534481-EC1B-4F86-9688-BB550D953025}"/>
              </a:ext>
            </a:extLst>
          </p:cNvPr>
          <p:cNvSpPr txBox="1"/>
          <p:nvPr/>
        </p:nvSpPr>
        <p:spPr>
          <a:xfrm>
            <a:off x="2970587" y="3193712"/>
            <a:ext cx="15244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1200" dirty="0" err="1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Straw</a:t>
            </a:r>
            <a:endParaRPr lang="it-IT" sz="1200" dirty="0">
              <a:solidFill>
                <a:prstClr val="black"/>
              </a:solidFill>
              <a:latin typeface="Gotham" panose="02000504050000020004" pitchFamily="2" charset="0"/>
              <a:cs typeface="Arial" panose="020B0604020202020204" pitchFamily="34" charset="0"/>
            </a:endParaRP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0190B984-A3FC-4AAF-9D05-FABA71E036A1}"/>
              </a:ext>
            </a:extLst>
          </p:cNvPr>
          <p:cNvSpPr txBox="1"/>
          <p:nvPr/>
        </p:nvSpPr>
        <p:spPr>
          <a:xfrm>
            <a:off x="4360585" y="3193712"/>
            <a:ext cx="15244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1200" dirty="0" err="1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Tray</a:t>
            </a:r>
            <a:r>
              <a:rPr lang="it-IT" sz="1200" dirty="0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1" name="Immagine 40">
            <a:extLst>
              <a:ext uri="{FF2B5EF4-FFF2-40B4-BE49-F238E27FC236}">
                <a16:creationId xmlns:a16="http://schemas.microsoft.com/office/drawing/2014/main" id="{31FBDD0A-1BB2-4EDB-8AD7-6C347EE0DA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990449">
            <a:off x="4516966" y="2235473"/>
            <a:ext cx="1260391" cy="838971"/>
          </a:xfrm>
          <a:prstGeom prst="rect">
            <a:avLst/>
          </a:prstGeom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4A13B955-9929-290D-B8D0-CAE55B1DC963}"/>
              </a:ext>
            </a:extLst>
          </p:cNvPr>
          <p:cNvSpPr txBox="1"/>
          <p:nvPr/>
        </p:nvSpPr>
        <p:spPr>
          <a:xfrm>
            <a:off x="8606971" y="3193712"/>
            <a:ext cx="158248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200" b="1" dirty="0" err="1">
                <a:latin typeface="Gotham" panose="02000504050000020004" pitchFamily="2" charset="0"/>
              </a:rPr>
              <a:t>Straw</a:t>
            </a:r>
            <a:r>
              <a:rPr lang="it-IT" sz="1200" b="1" dirty="0">
                <a:latin typeface="Gotham" panose="02000504050000020004" pitchFamily="2" charset="0"/>
              </a:rPr>
              <a:t> Applicator AC-750</a:t>
            </a:r>
          </a:p>
        </p:txBody>
      </p:sp>
      <p:pic>
        <p:nvPicPr>
          <p:cNvPr id="30" name="Picture 2" descr="Tetra Pack Brick Slim 200ml with Pull Tab and a packaged straw ...">
            <a:extLst>
              <a:ext uri="{FF2B5EF4-FFF2-40B4-BE49-F238E27FC236}">
                <a16:creationId xmlns:a16="http://schemas.microsoft.com/office/drawing/2014/main" id="{50E86141-C91F-D239-32E0-E7A002E126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57980" y="2093675"/>
            <a:ext cx="1293600" cy="116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600C686D-077E-42F7-AFC8-D366AB36C99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97382" y="1856330"/>
            <a:ext cx="1801665" cy="1322694"/>
          </a:xfrm>
          <a:prstGeom prst="rect">
            <a:avLst/>
          </a:prstGeom>
        </p:spPr>
      </p:pic>
      <p:cxnSp>
        <p:nvCxnSpPr>
          <p:cNvPr id="31" name="Connettore 1 2">
            <a:extLst>
              <a:ext uri="{FF2B5EF4-FFF2-40B4-BE49-F238E27FC236}">
                <a16:creationId xmlns:a16="http://schemas.microsoft.com/office/drawing/2014/main" id="{D51D6C08-F885-772F-52D9-0283E0FBB78E}"/>
              </a:ext>
            </a:extLst>
          </p:cNvPr>
          <p:cNvCxnSpPr>
            <a:cxnSpLocks/>
          </p:cNvCxnSpPr>
          <p:nvPr/>
        </p:nvCxnSpPr>
        <p:spPr>
          <a:xfrm>
            <a:off x="5995411" y="1600169"/>
            <a:ext cx="0" cy="2243025"/>
          </a:xfrm>
          <a:prstGeom prst="line">
            <a:avLst/>
          </a:prstGeom>
          <a:ln w="19050">
            <a:solidFill>
              <a:srgbClr val="A9A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2">
            <a:extLst>
              <a:ext uri="{FF2B5EF4-FFF2-40B4-BE49-F238E27FC236}">
                <a16:creationId xmlns:a16="http://schemas.microsoft.com/office/drawing/2014/main" id="{F74241D3-1E17-F8F3-EE20-855E363234DF}"/>
              </a:ext>
            </a:extLst>
          </p:cNvPr>
          <p:cNvCxnSpPr>
            <a:cxnSpLocks/>
          </p:cNvCxnSpPr>
          <p:nvPr/>
        </p:nvCxnSpPr>
        <p:spPr>
          <a:xfrm>
            <a:off x="8438358" y="1582387"/>
            <a:ext cx="0" cy="2243025"/>
          </a:xfrm>
          <a:prstGeom prst="line">
            <a:avLst/>
          </a:prstGeom>
          <a:ln w="19050">
            <a:solidFill>
              <a:srgbClr val="A9A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Immagine 42">
            <a:extLst>
              <a:ext uri="{FF2B5EF4-FFF2-40B4-BE49-F238E27FC236}">
                <a16:creationId xmlns:a16="http://schemas.microsoft.com/office/drawing/2014/main" id="{0D7A77A6-59F1-F297-A0AA-68346C77E97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272827">
            <a:off x="1160655" y="1979588"/>
            <a:ext cx="781266" cy="914549"/>
          </a:xfrm>
          <a:prstGeom prst="rect">
            <a:avLst/>
          </a:prstGeom>
        </p:spPr>
      </p:pic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A54FDC6B-4A88-1BC0-4F3E-26F80CBDA596}"/>
              </a:ext>
            </a:extLst>
          </p:cNvPr>
          <p:cNvSpPr txBox="1"/>
          <p:nvPr/>
        </p:nvSpPr>
        <p:spPr>
          <a:xfrm>
            <a:off x="10481112" y="3193712"/>
            <a:ext cx="149995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200" b="1" dirty="0">
                <a:latin typeface="Gotham" panose="02000504050000020004" pitchFamily="2" charset="0"/>
              </a:rPr>
              <a:t>Wrap Around</a:t>
            </a:r>
          </a:p>
        </p:txBody>
      </p:sp>
      <p:pic>
        <p:nvPicPr>
          <p:cNvPr id="46" name="Immagine 45">
            <a:extLst>
              <a:ext uri="{FF2B5EF4-FFF2-40B4-BE49-F238E27FC236}">
                <a16:creationId xmlns:a16="http://schemas.microsoft.com/office/drawing/2014/main" id="{60A1FD0C-D237-0B64-9E4E-E8A28C79A0D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0177" y="1995020"/>
            <a:ext cx="1921823" cy="1079424"/>
          </a:xfrm>
          <a:prstGeom prst="rect">
            <a:avLst/>
          </a:prstGeom>
        </p:spPr>
      </p:pic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E7B70EEA-CC66-CDC1-084F-A8CA0DC51D3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501192" y="2056251"/>
            <a:ext cx="438213" cy="104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6320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magine 34">
            <a:extLst>
              <a:ext uri="{FF2B5EF4-FFF2-40B4-BE49-F238E27FC236}">
                <a16:creationId xmlns:a16="http://schemas.microsoft.com/office/drawing/2014/main" id="{101BC99B-694B-9076-2101-63EA29BF48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98498" y="1038660"/>
            <a:ext cx="2305694" cy="8702691"/>
          </a:xfrm>
          <a:prstGeom prst="rect">
            <a:avLst/>
          </a:prstGeom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35BF72C2-DFB4-4EA6-8451-975CCBD1A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89" y="391759"/>
            <a:ext cx="10170338" cy="10250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noProof="0" dirty="0"/>
              <a:t>BENCHEKOR, Algeria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D02050D-D979-46FB-BCA2-46F5092100FF}"/>
              </a:ext>
            </a:extLst>
          </p:cNvPr>
          <p:cNvSpPr txBox="1"/>
          <p:nvPr/>
        </p:nvSpPr>
        <p:spPr>
          <a:xfrm>
            <a:off x="98520" y="1468295"/>
            <a:ext cx="1968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1400" dirty="0" err="1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Primary</a:t>
            </a:r>
            <a:r>
              <a:rPr lang="it-IT" sz="1400" dirty="0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 Packaging</a:t>
            </a:r>
          </a:p>
        </p:txBody>
      </p:sp>
      <p:cxnSp>
        <p:nvCxnSpPr>
          <p:cNvPr id="9" name="Connettore 1 2">
            <a:extLst>
              <a:ext uri="{FF2B5EF4-FFF2-40B4-BE49-F238E27FC236}">
                <a16:creationId xmlns:a16="http://schemas.microsoft.com/office/drawing/2014/main" id="{A3D893A6-5171-4CF7-9193-21E5B1072C26}"/>
              </a:ext>
            </a:extLst>
          </p:cNvPr>
          <p:cNvCxnSpPr>
            <a:cxnSpLocks/>
          </p:cNvCxnSpPr>
          <p:nvPr/>
        </p:nvCxnSpPr>
        <p:spPr>
          <a:xfrm>
            <a:off x="2270912" y="1600169"/>
            <a:ext cx="0" cy="2243025"/>
          </a:xfrm>
          <a:prstGeom prst="line">
            <a:avLst/>
          </a:prstGeom>
          <a:ln w="19050">
            <a:solidFill>
              <a:srgbClr val="A9A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BE18F2E-5774-4478-B3FD-B7491E17D91D}"/>
              </a:ext>
            </a:extLst>
          </p:cNvPr>
          <p:cNvSpPr txBox="1"/>
          <p:nvPr/>
        </p:nvSpPr>
        <p:spPr>
          <a:xfrm>
            <a:off x="2945713" y="1468295"/>
            <a:ext cx="2374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1400" dirty="0" err="1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Secondary</a:t>
            </a:r>
            <a:r>
              <a:rPr lang="it-IT" sz="1400" dirty="0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 Packaging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CD4F572-B1A2-43A6-810B-739E9C21BEA1}"/>
              </a:ext>
            </a:extLst>
          </p:cNvPr>
          <p:cNvSpPr txBox="1"/>
          <p:nvPr/>
        </p:nvSpPr>
        <p:spPr>
          <a:xfrm>
            <a:off x="6220535" y="1468295"/>
            <a:ext cx="1968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1400" b="1" dirty="0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1 </a:t>
            </a:r>
            <a:r>
              <a:rPr lang="it-IT" sz="1400" dirty="0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Format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5BDD955-3149-4217-ACB6-4C73236C67D2}"/>
              </a:ext>
            </a:extLst>
          </p:cNvPr>
          <p:cNvSpPr txBox="1"/>
          <p:nvPr/>
        </p:nvSpPr>
        <p:spPr>
          <a:xfrm>
            <a:off x="9025137" y="1468295"/>
            <a:ext cx="26669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1400" dirty="0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Solution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7BFD107C-9CD4-4547-A983-DA345300AB85}"/>
              </a:ext>
            </a:extLst>
          </p:cNvPr>
          <p:cNvSpPr txBox="1"/>
          <p:nvPr/>
        </p:nvSpPr>
        <p:spPr>
          <a:xfrm>
            <a:off x="489992" y="3203767"/>
            <a:ext cx="1185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1200" dirty="0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Tetra Brik slim 200 ml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FC534481-EC1B-4F86-9688-BB550D953025}"/>
              </a:ext>
            </a:extLst>
          </p:cNvPr>
          <p:cNvSpPr txBox="1"/>
          <p:nvPr/>
        </p:nvSpPr>
        <p:spPr>
          <a:xfrm>
            <a:off x="2145919" y="3203767"/>
            <a:ext cx="15244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1200" dirty="0" err="1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Straw</a:t>
            </a:r>
            <a:endParaRPr lang="it-IT" sz="1200" dirty="0">
              <a:solidFill>
                <a:prstClr val="black"/>
              </a:solidFill>
              <a:latin typeface="Gotham" panose="02000504050000020004" pitchFamily="2" charset="0"/>
              <a:cs typeface="Arial" panose="020B0604020202020204" pitchFamily="34" charset="0"/>
            </a:endParaRP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0190B984-A3FC-4AAF-9D05-FABA71E036A1}"/>
              </a:ext>
            </a:extLst>
          </p:cNvPr>
          <p:cNvSpPr txBox="1"/>
          <p:nvPr/>
        </p:nvSpPr>
        <p:spPr>
          <a:xfrm>
            <a:off x="3271798" y="3203767"/>
            <a:ext cx="15244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1200" dirty="0" err="1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Tray</a:t>
            </a:r>
            <a:r>
              <a:rPr lang="it-IT" sz="1200" dirty="0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1" name="Immagine 40">
            <a:extLst>
              <a:ext uri="{FF2B5EF4-FFF2-40B4-BE49-F238E27FC236}">
                <a16:creationId xmlns:a16="http://schemas.microsoft.com/office/drawing/2014/main" id="{31FBDD0A-1BB2-4EDB-8AD7-6C347EE0DA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990449">
            <a:off x="3428179" y="2235473"/>
            <a:ext cx="1260391" cy="838971"/>
          </a:xfrm>
          <a:prstGeom prst="rect">
            <a:avLst/>
          </a:prstGeom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4A13B955-9929-290D-B8D0-CAE55B1DC963}"/>
              </a:ext>
            </a:extLst>
          </p:cNvPr>
          <p:cNvSpPr txBox="1"/>
          <p:nvPr/>
        </p:nvSpPr>
        <p:spPr>
          <a:xfrm>
            <a:off x="8606971" y="3203767"/>
            <a:ext cx="158248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200" b="1" dirty="0" err="1">
                <a:latin typeface="Gotham" panose="02000504050000020004" pitchFamily="2" charset="0"/>
              </a:rPr>
              <a:t>Straw</a:t>
            </a:r>
            <a:r>
              <a:rPr lang="it-IT" sz="1200" b="1" dirty="0">
                <a:latin typeface="Gotham" panose="02000504050000020004" pitchFamily="2" charset="0"/>
              </a:rPr>
              <a:t> Applicator AC-750</a:t>
            </a:r>
          </a:p>
        </p:txBody>
      </p:sp>
      <p:pic>
        <p:nvPicPr>
          <p:cNvPr id="30" name="Picture 2" descr="Tetra Pack Brick Slim 200ml with Pull Tab and a packaged straw ...">
            <a:extLst>
              <a:ext uri="{FF2B5EF4-FFF2-40B4-BE49-F238E27FC236}">
                <a16:creationId xmlns:a16="http://schemas.microsoft.com/office/drawing/2014/main" id="{50E86141-C91F-D239-32E0-E7A002E126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81672" y="2212960"/>
            <a:ext cx="872372" cy="116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600C686D-077E-42F7-AFC8-D366AB36C99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97382" y="1856330"/>
            <a:ext cx="1801665" cy="1322694"/>
          </a:xfrm>
          <a:prstGeom prst="rect">
            <a:avLst/>
          </a:prstGeom>
        </p:spPr>
      </p:pic>
      <p:cxnSp>
        <p:nvCxnSpPr>
          <p:cNvPr id="31" name="Connettore 1 2">
            <a:extLst>
              <a:ext uri="{FF2B5EF4-FFF2-40B4-BE49-F238E27FC236}">
                <a16:creationId xmlns:a16="http://schemas.microsoft.com/office/drawing/2014/main" id="{D51D6C08-F885-772F-52D9-0283E0FBB78E}"/>
              </a:ext>
            </a:extLst>
          </p:cNvPr>
          <p:cNvCxnSpPr>
            <a:cxnSpLocks/>
          </p:cNvCxnSpPr>
          <p:nvPr/>
        </p:nvCxnSpPr>
        <p:spPr>
          <a:xfrm>
            <a:off x="5995411" y="1600169"/>
            <a:ext cx="0" cy="2243025"/>
          </a:xfrm>
          <a:prstGeom prst="line">
            <a:avLst/>
          </a:prstGeom>
          <a:ln w="19050">
            <a:solidFill>
              <a:srgbClr val="A9A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2">
            <a:extLst>
              <a:ext uri="{FF2B5EF4-FFF2-40B4-BE49-F238E27FC236}">
                <a16:creationId xmlns:a16="http://schemas.microsoft.com/office/drawing/2014/main" id="{F74241D3-1E17-F8F3-EE20-855E363234DF}"/>
              </a:ext>
            </a:extLst>
          </p:cNvPr>
          <p:cNvCxnSpPr>
            <a:cxnSpLocks/>
          </p:cNvCxnSpPr>
          <p:nvPr/>
        </p:nvCxnSpPr>
        <p:spPr>
          <a:xfrm>
            <a:off x="8438358" y="1582387"/>
            <a:ext cx="0" cy="2243025"/>
          </a:xfrm>
          <a:prstGeom prst="line">
            <a:avLst/>
          </a:prstGeom>
          <a:ln w="19050">
            <a:solidFill>
              <a:srgbClr val="A9A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Immagine 42">
            <a:extLst>
              <a:ext uri="{FF2B5EF4-FFF2-40B4-BE49-F238E27FC236}">
                <a16:creationId xmlns:a16="http://schemas.microsoft.com/office/drawing/2014/main" id="{0D7A77A6-59F1-F297-A0AA-68346C77E97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272827">
            <a:off x="692132" y="1969765"/>
            <a:ext cx="781266" cy="914549"/>
          </a:xfrm>
          <a:prstGeom prst="rect">
            <a:avLst/>
          </a:prstGeom>
        </p:spPr>
      </p:pic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A54FDC6B-4A88-1BC0-4F3E-26F80CBDA596}"/>
              </a:ext>
            </a:extLst>
          </p:cNvPr>
          <p:cNvSpPr txBox="1"/>
          <p:nvPr/>
        </p:nvSpPr>
        <p:spPr>
          <a:xfrm>
            <a:off x="10481112" y="3203767"/>
            <a:ext cx="149995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200" b="1" dirty="0">
                <a:latin typeface="Gotham" panose="02000504050000020004" pitchFamily="2" charset="0"/>
              </a:rPr>
              <a:t>Wrap Around</a:t>
            </a:r>
          </a:p>
        </p:txBody>
      </p:sp>
      <p:pic>
        <p:nvPicPr>
          <p:cNvPr id="46" name="Immagine 45">
            <a:extLst>
              <a:ext uri="{FF2B5EF4-FFF2-40B4-BE49-F238E27FC236}">
                <a16:creationId xmlns:a16="http://schemas.microsoft.com/office/drawing/2014/main" id="{60A1FD0C-D237-0B64-9E4E-E8A28C79A0D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0177" y="1995020"/>
            <a:ext cx="1921823" cy="1079424"/>
          </a:xfrm>
          <a:prstGeom prst="rect">
            <a:avLst/>
          </a:prstGeom>
        </p:spPr>
      </p:pic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E7B70EEA-CC66-CDC1-084F-A8CA0DC51D3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76524" y="2056251"/>
            <a:ext cx="438213" cy="1048132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BE52D45-59BF-62B2-68AF-F584A5F75F58}"/>
              </a:ext>
            </a:extLst>
          </p:cNvPr>
          <p:cNvSpPr txBox="1"/>
          <p:nvPr/>
        </p:nvSpPr>
        <p:spPr>
          <a:xfrm>
            <a:off x="4528671" y="3203767"/>
            <a:ext cx="15244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1200" dirty="0" err="1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Shrink</a:t>
            </a:r>
            <a:r>
              <a:rPr lang="it-IT" sz="1200" dirty="0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rPr>
              <a:t> Wrap</a:t>
            </a:r>
          </a:p>
        </p:txBody>
      </p:sp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52D03FD9-257D-1C1C-45F7-D7EF448864DA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863448" y="2403348"/>
            <a:ext cx="952019" cy="671096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42F4A328-5D9C-DA02-70BD-68B7D0412F2B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048" b="96977" l="1406" r="98230">
                        <a14:foregroundMark x1="54086" y1="97026" x2="54086" y2="97026"/>
                        <a14:foregroundMark x1="90526" y1="76207" x2="90526" y2="76207"/>
                        <a14:foregroundMark x1="98230" y1="52121" x2="98230" y2="52121"/>
                        <a14:foregroundMark x1="1406" y1="11799" x2="1406" y2="11799"/>
                        <a14:foregroundMark x1="38001" y1="2048" x2="38001" y2="2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8137" y="2144904"/>
            <a:ext cx="1112527" cy="1187983"/>
          </a:xfrm>
          <a:prstGeom prst="rect">
            <a:avLst/>
          </a:prstGeom>
        </p:spPr>
      </p:pic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3004B022-3470-A730-1E4B-75DA4426B880}"/>
              </a:ext>
            </a:extLst>
          </p:cNvPr>
          <p:cNvSpPr txBox="1"/>
          <p:nvPr/>
        </p:nvSpPr>
        <p:spPr>
          <a:xfrm>
            <a:off x="9119187" y="5308967"/>
            <a:ext cx="235971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200" b="1" dirty="0" err="1">
                <a:latin typeface="Gotham" panose="02000504050000020004" pitchFamily="2" charset="0"/>
              </a:rPr>
              <a:t>Shrink</a:t>
            </a:r>
            <a:r>
              <a:rPr lang="it-IT" sz="1200" b="1" dirty="0">
                <a:latin typeface="Gotham" panose="02000504050000020004" pitchFamily="2" charset="0"/>
              </a:rPr>
              <a:t> </a:t>
            </a:r>
            <a:r>
              <a:rPr lang="it-IT" sz="1200" b="1" dirty="0" err="1">
                <a:latin typeface="Gotham" panose="02000504050000020004" pitchFamily="2" charset="0"/>
              </a:rPr>
              <a:t>Wrapping</a:t>
            </a:r>
            <a:r>
              <a:rPr lang="it-IT" sz="1200" b="1" dirty="0">
                <a:latin typeface="Gotham" panose="02000504050000020004" pitchFamily="2" charset="0"/>
              </a:rPr>
              <a:t> Machine TE-830</a:t>
            </a:r>
          </a:p>
          <a:p>
            <a:pPr algn="ctr"/>
            <a:endParaRPr lang="it-IT" sz="1200" dirty="0">
              <a:latin typeface="Gotham" panose="02000504050000020004" pitchFamily="2" charset="0"/>
            </a:endParaRPr>
          </a:p>
        </p:txBody>
      </p:sp>
      <p:pic>
        <p:nvPicPr>
          <p:cNvPr id="34" name="Immagine 33">
            <a:extLst>
              <a:ext uri="{FF2B5EF4-FFF2-40B4-BE49-F238E27FC236}">
                <a16:creationId xmlns:a16="http://schemas.microsoft.com/office/drawing/2014/main" id="{CCC256D7-C751-56B7-6ECF-0EA33AADC2A3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90317" y="4020228"/>
            <a:ext cx="2359719" cy="132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9172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C60D10CE-6F39-47BD-97B7-F4DF0C9A2A19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81433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2707D493-ADE1-4EEE-A3DF-1D845EA30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89" y="391759"/>
            <a:ext cx="10170338" cy="1025096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MORE THAN SIMPLE SUPPLIERS</a:t>
            </a:r>
          </a:p>
        </p:txBody>
      </p:sp>
      <p:grpSp>
        <p:nvGrpSpPr>
          <p:cNvPr id="42" name="Gruppo 41">
            <a:extLst>
              <a:ext uri="{FF2B5EF4-FFF2-40B4-BE49-F238E27FC236}">
                <a16:creationId xmlns:a16="http://schemas.microsoft.com/office/drawing/2014/main" id="{B7F44FAC-CB17-47D8-95D4-53BC6ECA5056}"/>
              </a:ext>
            </a:extLst>
          </p:cNvPr>
          <p:cNvGrpSpPr/>
          <p:nvPr/>
        </p:nvGrpSpPr>
        <p:grpSpPr>
          <a:xfrm>
            <a:off x="5784736" y="1128430"/>
            <a:ext cx="3469419" cy="5090766"/>
            <a:chOff x="6118735" y="1440582"/>
            <a:chExt cx="3469419" cy="5090766"/>
          </a:xfrm>
        </p:grpSpPr>
        <p:grpSp>
          <p:nvGrpSpPr>
            <p:cNvPr id="27" name="Gruppo 26">
              <a:extLst>
                <a:ext uri="{FF2B5EF4-FFF2-40B4-BE49-F238E27FC236}">
                  <a16:creationId xmlns:a16="http://schemas.microsoft.com/office/drawing/2014/main" id="{AC09212B-3E09-4449-8968-0F7920A922EE}"/>
                </a:ext>
              </a:extLst>
            </p:cNvPr>
            <p:cNvGrpSpPr/>
            <p:nvPr/>
          </p:nvGrpSpPr>
          <p:grpSpPr>
            <a:xfrm>
              <a:off x="6501270" y="1440582"/>
              <a:ext cx="2536122" cy="2173052"/>
              <a:chOff x="6107620" y="1070439"/>
              <a:chExt cx="2812156" cy="2409568"/>
            </a:xfrm>
          </p:grpSpPr>
          <p:sp>
            <p:nvSpPr>
              <p:cNvPr id="28" name="Ovale 27">
                <a:extLst>
                  <a:ext uri="{FF2B5EF4-FFF2-40B4-BE49-F238E27FC236}">
                    <a16:creationId xmlns:a16="http://schemas.microsoft.com/office/drawing/2014/main" id="{CC8BED05-7F39-496E-8F26-ADFCA4C8F117}"/>
                  </a:ext>
                </a:extLst>
              </p:cNvPr>
              <p:cNvSpPr/>
              <p:nvPr/>
            </p:nvSpPr>
            <p:spPr>
              <a:xfrm>
                <a:off x="6524370" y="1345445"/>
                <a:ext cx="1927654" cy="1927654"/>
              </a:xfrm>
              <a:prstGeom prst="ellipse">
                <a:avLst/>
              </a:prstGeom>
              <a:noFill/>
              <a:ln w="38100">
                <a:solidFill>
                  <a:srgbClr val="E572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3194" dirty="0"/>
              </a:p>
            </p:txBody>
          </p:sp>
          <p:pic>
            <p:nvPicPr>
              <p:cNvPr id="29" name="Immagine 28">
                <a:extLst>
                  <a:ext uri="{FF2B5EF4-FFF2-40B4-BE49-F238E27FC236}">
                    <a16:creationId xmlns:a16="http://schemas.microsoft.com/office/drawing/2014/main" id="{B27D04B8-AA47-4C31-95C6-F727D71483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107620" y="1070439"/>
                <a:ext cx="2812156" cy="2409568"/>
              </a:xfrm>
              <a:prstGeom prst="rect">
                <a:avLst/>
              </a:prstGeom>
            </p:spPr>
          </p:pic>
        </p:grpSp>
        <p:sp>
          <p:nvSpPr>
            <p:cNvPr id="37" name="CasellaDiTesto 36">
              <a:extLst>
                <a:ext uri="{FF2B5EF4-FFF2-40B4-BE49-F238E27FC236}">
                  <a16:creationId xmlns:a16="http://schemas.microsoft.com/office/drawing/2014/main" id="{3C89B5E1-8D01-4C06-962C-65EBBF833530}"/>
                </a:ext>
              </a:extLst>
            </p:cNvPr>
            <p:cNvSpPr txBox="1"/>
            <p:nvPr/>
          </p:nvSpPr>
          <p:spPr>
            <a:xfrm>
              <a:off x="6118735" y="4576967"/>
              <a:ext cx="3469419" cy="1954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Gotham" panose="02000504050000020004" pitchFamily="2" charset="0"/>
                </a:rPr>
                <a:t>We believe in </a:t>
              </a:r>
              <a:r>
                <a:rPr lang="en-US" sz="1100" b="1" dirty="0">
                  <a:latin typeface="Gotham" panose="02000504050000020004" pitchFamily="2" charset="0"/>
                </a:rPr>
                <a:t>open dialogue </a:t>
              </a:r>
              <a:r>
                <a:rPr lang="en-US" sz="1100" dirty="0">
                  <a:latin typeface="Gotham" panose="02000504050000020004" pitchFamily="2" charset="0"/>
                </a:rPr>
                <a:t>and </a:t>
              </a:r>
              <a:r>
                <a:rPr lang="en-US" sz="1100" b="1" dirty="0">
                  <a:latin typeface="Gotham" panose="02000504050000020004" pitchFamily="2" charset="0"/>
                </a:rPr>
                <a:t>long-term partnerships</a:t>
              </a:r>
              <a:r>
                <a:rPr lang="en-US" sz="1100" dirty="0">
                  <a:latin typeface="Gotham" panose="02000504050000020004" pitchFamily="2" charset="0"/>
                </a:rPr>
                <a:t>.</a:t>
              </a:r>
              <a:endParaRPr lang="it-IT" sz="1100" dirty="0">
                <a:latin typeface="Gotham" panose="02000504050000020004" pitchFamily="2" charset="0"/>
              </a:endParaRPr>
            </a:p>
            <a:p>
              <a:pPr algn="ctr"/>
              <a:endParaRPr lang="it-IT" sz="1100" dirty="0">
                <a:latin typeface="Gotham" panose="02000504050000020004" pitchFamily="2" charset="0"/>
              </a:endParaRPr>
            </a:p>
            <a:p>
              <a:pPr algn="ctr"/>
              <a:r>
                <a:rPr lang="en-US" sz="1100" dirty="0">
                  <a:latin typeface="Gotham" panose="02000504050000020004" pitchFamily="2" charset="0"/>
                </a:rPr>
                <a:t>Designed to meet your needs,</a:t>
              </a:r>
              <a:br>
                <a:rPr lang="en-US" sz="1100" dirty="0">
                  <a:latin typeface="Gotham" panose="02000504050000020004" pitchFamily="2" charset="0"/>
                </a:rPr>
              </a:br>
              <a:r>
                <a:rPr lang="en-US" sz="1100" b="1" dirty="0">
                  <a:latin typeface="Gotham" panose="02000504050000020004" pitchFamily="2" charset="0"/>
                </a:rPr>
                <a:t>Artema Pack's flexible solutions</a:t>
              </a:r>
              <a:r>
                <a:rPr lang="it-IT" sz="1100" dirty="0">
                  <a:latin typeface="Gotham" panose="02000504050000020004" pitchFamily="2" charset="0"/>
                </a:rPr>
                <a:t>:</a:t>
              </a:r>
              <a:br>
                <a:rPr lang="it-IT" sz="1100" dirty="0">
                  <a:latin typeface="Gotham" panose="02000504050000020004" pitchFamily="2" charset="0"/>
                </a:rPr>
              </a:br>
              <a:endParaRPr lang="it-IT" sz="1100" dirty="0">
                <a:latin typeface="Gotham" panose="02000504050000020004" pitchFamily="2" charset="0"/>
              </a:endParaRPr>
            </a:p>
            <a:p>
              <a:pPr marL="361950" indent="-180975">
                <a:buFont typeface="Arial" panose="020B0604020202020204" pitchFamily="34" charset="0"/>
                <a:buChar char="•"/>
              </a:pPr>
              <a:r>
                <a:rPr lang="en-US" sz="1100" dirty="0">
                  <a:latin typeface="Gotham" panose="02000504050000020004" pitchFamily="2" charset="0"/>
                </a:rPr>
                <a:t>can be integrated into any production line</a:t>
              </a:r>
            </a:p>
            <a:p>
              <a:pPr marL="361950" indent="-180975">
                <a:buFont typeface="Arial" panose="020B0604020202020204" pitchFamily="34" charset="0"/>
                <a:buChar char="•"/>
              </a:pPr>
              <a:r>
                <a:rPr lang="en-US" sz="1100" dirty="0">
                  <a:latin typeface="Gotham" panose="02000504050000020004" pitchFamily="2" charset="0"/>
                </a:rPr>
                <a:t>adapt to a wide range of primary and secondary packaging applications</a:t>
              </a:r>
            </a:p>
            <a:p>
              <a:pPr marL="361950" indent="-180975">
                <a:buFont typeface="Arial" panose="020B0604020202020204" pitchFamily="34" charset="0"/>
                <a:buChar char="•"/>
              </a:pPr>
              <a:r>
                <a:rPr lang="en-US" sz="1100" dirty="0">
                  <a:latin typeface="Gotham" panose="02000504050000020004" pitchFamily="2" charset="0"/>
                </a:rPr>
                <a:t>evolve with customers thanks to their </a:t>
              </a:r>
              <a:r>
                <a:rPr lang="en-US" sz="1100" b="1" dirty="0">
                  <a:latin typeface="Gotham" panose="02000504050000020004" pitchFamily="2" charset="0"/>
                </a:rPr>
                <a:t>easy upgrade </a:t>
              </a:r>
              <a:r>
                <a:rPr lang="en-US" sz="1100" dirty="0">
                  <a:latin typeface="Gotham" panose="02000504050000020004" pitchFamily="2" charset="0"/>
                </a:rPr>
                <a:t>capabilities</a:t>
              </a:r>
            </a:p>
          </p:txBody>
        </p:sp>
        <p:sp>
          <p:nvSpPr>
            <p:cNvPr id="38" name="CasellaDiTesto 37">
              <a:extLst>
                <a:ext uri="{FF2B5EF4-FFF2-40B4-BE49-F238E27FC236}">
                  <a16:creationId xmlns:a16="http://schemas.microsoft.com/office/drawing/2014/main" id="{7AE65275-BA69-4C3A-AAEF-665AAA44D913}"/>
                </a:ext>
              </a:extLst>
            </p:cNvPr>
            <p:cNvSpPr txBox="1"/>
            <p:nvPr/>
          </p:nvSpPr>
          <p:spPr>
            <a:xfrm>
              <a:off x="6513262" y="3690203"/>
              <a:ext cx="2680367" cy="748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131" b="1" dirty="0">
                  <a:latin typeface="Gotham" panose="02000504050000020004" pitchFamily="2" charset="0"/>
                </a:rPr>
                <a:t>CREATIVE AND FLEXIBLE</a:t>
              </a:r>
            </a:p>
          </p:txBody>
        </p:sp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D4DA5E38-6DC5-476C-BEB8-7764C208D976}"/>
              </a:ext>
            </a:extLst>
          </p:cNvPr>
          <p:cNvGrpSpPr/>
          <p:nvPr/>
        </p:nvGrpSpPr>
        <p:grpSpPr>
          <a:xfrm>
            <a:off x="49328" y="1159137"/>
            <a:ext cx="2680367" cy="4881257"/>
            <a:chOff x="267346" y="1471289"/>
            <a:chExt cx="2680367" cy="4881257"/>
          </a:xfrm>
        </p:grpSpPr>
        <p:grpSp>
          <p:nvGrpSpPr>
            <p:cNvPr id="21" name="Gruppo 20">
              <a:extLst>
                <a:ext uri="{FF2B5EF4-FFF2-40B4-BE49-F238E27FC236}">
                  <a16:creationId xmlns:a16="http://schemas.microsoft.com/office/drawing/2014/main" id="{600B41C0-C353-4EFB-AC82-3ED8D62F8D3D}"/>
                </a:ext>
              </a:extLst>
            </p:cNvPr>
            <p:cNvGrpSpPr/>
            <p:nvPr/>
          </p:nvGrpSpPr>
          <p:grpSpPr>
            <a:xfrm>
              <a:off x="381731" y="1471289"/>
              <a:ext cx="2510814" cy="2111639"/>
              <a:chOff x="422487" y="1138536"/>
              <a:chExt cx="2784091" cy="2341471"/>
            </a:xfrm>
          </p:grpSpPr>
          <p:sp>
            <p:nvSpPr>
              <p:cNvPr id="22" name="Ovale 21">
                <a:extLst>
                  <a:ext uri="{FF2B5EF4-FFF2-40B4-BE49-F238E27FC236}">
                    <a16:creationId xmlns:a16="http://schemas.microsoft.com/office/drawing/2014/main" id="{00B67339-7EF0-4368-B61F-2B8328663AC6}"/>
                  </a:ext>
                </a:extLst>
              </p:cNvPr>
              <p:cNvSpPr/>
              <p:nvPr/>
            </p:nvSpPr>
            <p:spPr>
              <a:xfrm>
                <a:off x="852616" y="1345445"/>
                <a:ext cx="1927654" cy="1927654"/>
              </a:xfrm>
              <a:prstGeom prst="ellipse">
                <a:avLst/>
              </a:prstGeom>
              <a:solidFill>
                <a:schemeClr val="bg1">
                  <a:alpha val="99840"/>
                </a:schemeClr>
              </a:solidFill>
              <a:ln w="38100">
                <a:solidFill>
                  <a:srgbClr val="E572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3194" dirty="0"/>
              </a:p>
            </p:txBody>
          </p:sp>
          <p:pic>
            <p:nvPicPr>
              <p:cNvPr id="23" name="Immagine 22">
                <a:extLst>
                  <a:ext uri="{FF2B5EF4-FFF2-40B4-BE49-F238E27FC236}">
                    <a16:creationId xmlns:a16="http://schemas.microsoft.com/office/drawing/2014/main" id="{3DBEFE1D-F6D1-4C33-96FD-601FE6A141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22487" y="1138536"/>
                <a:ext cx="2784091" cy="2341471"/>
              </a:xfrm>
              <a:prstGeom prst="rect">
                <a:avLst/>
              </a:prstGeom>
            </p:spPr>
          </p:pic>
        </p:grpSp>
        <p:sp>
          <p:nvSpPr>
            <p:cNvPr id="33" name="CasellaDiTesto 32">
              <a:extLst>
                <a:ext uri="{FF2B5EF4-FFF2-40B4-BE49-F238E27FC236}">
                  <a16:creationId xmlns:a16="http://schemas.microsoft.com/office/drawing/2014/main" id="{EF60A1EE-5D6F-4A6A-A963-BB71CF2B5322}"/>
                </a:ext>
              </a:extLst>
            </p:cNvPr>
            <p:cNvSpPr txBox="1"/>
            <p:nvPr/>
          </p:nvSpPr>
          <p:spPr>
            <a:xfrm>
              <a:off x="267346" y="3690203"/>
              <a:ext cx="2680367" cy="748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131" b="1" dirty="0">
                  <a:latin typeface="Gotham" panose="02000504050000020004" pitchFamily="2" charset="0"/>
                </a:rPr>
                <a:t>SINGLE CONTACT PERSON</a:t>
              </a:r>
            </a:p>
          </p:txBody>
        </p:sp>
        <p:sp>
          <p:nvSpPr>
            <p:cNvPr id="34" name="CasellaDiTesto 33">
              <a:extLst>
                <a:ext uri="{FF2B5EF4-FFF2-40B4-BE49-F238E27FC236}">
                  <a16:creationId xmlns:a16="http://schemas.microsoft.com/office/drawing/2014/main" id="{420673DB-E769-48D9-847A-6BB9E9FD2F32}"/>
                </a:ext>
              </a:extLst>
            </p:cNvPr>
            <p:cNvSpPr txBox="1"/>
            <p:nvPr/>
          </p:nvSpPr>
          <p:spPr>
            <a:xfrm>
              <a:off x="377138" y="4567442"/>
              <a:ext cx="2520000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latin typeface="Gotham" panose="02000504050000020004" pitchFamily="2" charset="0"/>
                </a:rPr>
                <a:t>Machinery</a:t>
              </a:r>
              <a:r>
                <a:rPr lang="it-IT" sz="1100" b="1" dirty="0">
                  <a:latin typeface="Gotham" panose="02000504050000020004" pitchFamily="2" charset="0"/>
                </a:rPr>
                <a:t>, consultation, services.</a:t>
              </a:r>
            </a:p>
            <a:p>
              <a:pPr algn="ctr"/>
              <a:endParaRPr lang="it-IT" sz="1100" dirty="0">
                <a:latin typeface="Gotham" panose="02000504050000020004" pitchFamily="2" charset="0"/>
              </a:endParaRPr>
            </a:p>
            <a:p>
              <a:pPr algn="ctr"/>
              <a:r>
                <a:rPr lang="en-US" sz="1100" dirty="0">
                  <a:latin typeface="Gotham" panose="02000504050000020004" pitchFamily="2" charset="0"/>
                </a:rPr>
                <a:t>Thanks to </a:t>
              </a:r>
              <a:r>
                <a:rPr lang="en-US" sz="1100" b="1" dirty="0">
                  <a:latin typeface="Gotham" panose="02000504050000020004" pitchFamily="2" charset="0"/>
                </a:rPr>
                <a:t>Galdi</a:t>
              </a:r>
              <a:r>
                <a:rPr lang="en-US" sz="1100" dirty="0">
                  <a:latin typeface="Gotham" panose="02000504050000020004" pitchFamily="2" charset="0"/>
                </a:rPr>
                <a:t>'s support and expertise, Artema Pack offers </a:t>
              </a:r>
              <a:r>
                <a:rPr lang="en-US" sz="1100" b="1" dirty="0">
                  <a:latin typeface="Gotham" panose="02000504050000020004" pitchFamily="2" charset="0"/>
                </a:rPr>
                <a:t>complete and reliable solutions </a:t>
              </a:r>
              <a:r>
                <a:rPr lang="en-US" sz="1100" dirty="0">
                  <a:latin typeface="Gotham" panose="02000504050000020004" pitchFamily="2" charset="0"/>
                </a:rPr>
                <a:t>for secondary and tertiary packaging, as well as </a:t>
              </a:r>
              <a:r>
                <a:rPr lang="en-US" sz="1100" b="1" dirty="0">
                  <a:latin typeface="Gotham" panose="02000504050000020004" pitchFamily="2" charset="0"/>
                </a:rPr>
                <a:t>continuous support</a:t>
              </a:r>
              <a:r>
                <a:rPr lang="en-US" sz="1100" dirty="0">
                  <a:latin typeface="Gotham" panose="02000504050000020004" pitchFamily="2" charset="0"/>
                </a:rPr>
                <a:t> for the entire packaging line.</a:t>
              </a:r>
              <a:endParaRPr lang="it-IT" sz="1100" dirty="0">
                <a:latin typeface="Gotham" panose="02000504050000020004" pitchFamily="2" charset="0"/>
              </a:endParaRPr>
            </a:p>
          </p:txBody>
        </p:sp>
      </p:grpSp>
      <p:grpSp>
        <p:nvGrpSpPr>
          <p:cNvPr id="41" name="Gruppo 40">
            <a:extLst>
              <a:ext uri="{FF2B5EF4-FFF2-40B4-BE49-F238E27FC236}">
                <a16:creationId xmlns:a16="http://schemas.microsoft.com/office/drawing/2014/main" id="{BF26FB9F-4C68-41BC-83AE-247C97AE82BB}"/>
              </a:ext>
            </a:extLst>
          </p:cNvPr>
          <p:cNvGrpSpPr/>
          <p:nvPr/>
        </p:nvGrpSpPr>
        <p:grpSpPr>
          <a:xfrm>
            <a:off x="3115635" y="1345736"/>
            <a:ext cx="2520000" cy="4694658"/>
            <a:chOff x="3537541" y="1657888"/>
            <a:chExt cx="2520000" cy="4694658"/>
          </a:xfrm>
        </p:grpSpPr>
        <p:grpSp>
          <p:nvGrpSpPr>
            <p:cNvPr id="24" name="Gruppo 23">
              <a:extLst>
                <a:ext uri="{FF2B5EF4-FFF2-40B4-BE49-F238E27FC236}">
                  <a16:creationId xmlns:a16="http://schemas.microsoft.com/office/drawing/2014/main" id="{01C5E3A0-DBE0-45EB-94D9-038EA138A3CE}"/>
                </a:ext>
              </a:extLst>
            </p:cNvPr>
            <p:cNvGrpSpPr/>
            <p:nvPr/>
          </p:nvGrpSpPr>
          <p:grpSpPr>
            <a:xfrm>
              <a:off x="3670319" y="1657888"/>
              <a:ext cx="2254445" cy="1738441"/>
              <a:chOff x="3407189" y="1345445"/>
              <a:chExt cx="2499820" cy="1927654"/>
            </a:xfrm>
          </p:grpSpPr>
          <p:sp>
            <p:nvSpPr>
              <p:cNvPr id="25" name="Ovale 24">
                <a:extLst>
                  <a:ext uri="{FF2B5EF4-FFF2-40B4-BE49-F238E27FC236}">
                    <a16:creationId xmlns:a16="http://schemas.microsoft.com/office/drawing/2014/main" id="{E16E606E-1C3D-47E5-B357-C87F96BD3424}"/>
                  </a:ext>
                </a:extLst>
              </p:cNvPr>
              <p:cNvSpPr/>
              <p:nvPr/>
            </p:nvSpPr>
            <p:spPr>
              <a:xfrm>
                <a:off x="3682314" y="1345445"/>
                <a:ext cx="1927654" cy="192765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E572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3194" dirty="0"/>
              </a:p>
            </p:txBody>
          </p:sp>
          <p:pic>
            <p:nvPicPr>
              <p:cNvPr id="26" name="Immagine 25">
                <a:extLst>
                  <a:ext uri="{FF2B5EF4-FFF2-40B4-BE49-F238E27FC236}">
                    <a16:creationId xmlns:a16="http://schemas.microsoft.com/office/drawing/2014/main" id="{4D516019-B58C-4229-A3BE-4AD55812A4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407189" y="1396874"/>
                <a:ext cx="2499820" cy="1824793"/>
              </a:xfrm>
              <a:prstGeom prst="rect">
                <a:avLst/>
              </a:prstGeom>
            </p:spPr>
          </p:pic>
        </p:grpSp>
        <p:sp>
          <p:nvSpPr>
            <p:cNvPr id="35" name="CasellaDiTesto 34">
              <a:extLst>
                <a:ext uri="{FF2B5EF4-FFF2-40B4-BE49-F238E27FC236}">
                  <a16:creationId xmlns:a16="http://schemas.microsoft.com/office/drawing/2014/main" id="{BB2AF3C0-9A08-41B9-A5F4-7807A88BCC51}"/>
                </a:ext>
              </a:extLst>
            </p:cNvPr>
            <p:cNvSpPr txBox="1"/>
            <p:nvPr/>
          </p:nvSpPr>
          <p:spPr>
            <a:xfrm>
              <a:off x="3548965" y="3690203"/>
              <a:ext cx="2497152" cy="748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131" b="1" dirty="0">
                  <a:latin typeface="Gotham" panose="02000504050000020004" pitchFamily="2" charset="0"/>
                </a:rPr>
                <a:t>HANDS-ON MENTALITY</a:t>
              </a:r>
            </a:p>
          </p:txBody>
        </p:sp>
        <p:sp>
          <p:nvSpPr>
            <p:cNvPr id="36" name="CasellaDiTesto 35">
              <a:extLst>
                <a:ext uri="{FF2B5EF4-FFF2-40B4-BE49-F238E27FC236}">
                  <a16:creationId xmlns:a16="http://schemas.microsoft.com/office/drawing/2014/main" id="{7F62A783-A8F8-4D55-B4DE-040BB839A97D}"/>
                </a:ext>
              </a:extLst>
            </p:cNvPr>
            <p:cNvSpPr txBox="1"/>
            <p:nvPr/>
          </p:nvSpPr>
          <p:spPr>
            <a:xfrm>
              <a:off x="3537541" y="4567442"/>
              <a:ext cx="2520000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Gotham" panose="02000504050000020004" pitchFamily="2" charset="0"/>
                </a:rPr>
                <a:t>From production layout to palletisation, we always strive to remove inefficiencies, with a strong focus on achieving </a:t>
              </a:r>
              <a:r>
                <a:rPr lang="en-US" sz="1100" b="1" dirty="0">
                  <a:latin typeface="Gotham" panose="02000504050000020004" pitchFamily="2" charset="0"/>
                </a:rPr>
                <a:t>maximum productivity</a:t>
              </a:r>
              <a:r>
                <a:rPr lang="it-IT" sz="1100" dirty="0">
                  <a:latin typeface="Gotham" panose="02000504050000020004" pitchFamily="2" charset="0"/>
                </a:rPr>
                <a:t>.</a:t>
              </a:r>
            </a:p>
            <a:p>
              <a:pPr algn="ctr"/>
              <a:endParaRPr lang="it-IT" sz="1100" dirty="0">
                <a:latin typeface="Gotham" panose="02000504050000020004" pitchFamily="2" charset="0"/>
              </a:endParaRPr>
            </a:p>
            <a:p>
              <a:pPr algn="ctr"/>
              <a:r>
                <a:rPr lang="en-US" sz="1100" dirty="0">
                  <a:latin typeface="Gotham" panose="02000504050000020004" pitchFamily="2" charset="0"/>
                </a:rPr>
                <a:t>Our team is on hand to provide you with </a:t>
              </a:r>
              <a:r>
                <a:rPr lang="en-US" sz="1100" b="1" dirty="0">
                  <a:latin typeface="Gotham" panose="02000504050000020004" pitchFamily="2" charset="0"/>
                </a:rPr>
                <a:t>support services</a:t>
              </a:r>
            </a:p>
            <a:p>
              <a:pPr algn="ctr"/>
              <a:r>
                <a:rPr lang="en-US" sz="1100" dirty="0">
                  <a:latin typeface="Gotham" panose="02000504050000020004" pitchFamily="2" charset="0"/>
                </a:rPr>
                <a:t>that meet your expectations and</a:t>
              </a:r>
            </a:p>
            <a:p>
              <a:pPr algn="ctr"/>
              <a:r>
                <a:rPr lang="en-US" sz="1100" dirty="0">
                  <a:latin typeface="Gotham" panose="02000504050000020004" pitchFamily="2" charset="0"/>
                </a:rPr>
                <a:t>requirements</a:t>
              </a:r>
              <a:r>
                <a:rPr lang="it-IT" sz="1100" dirty="0">
                  <a:latin typeface="Gotham" panose="02000504050000020004" pitchFamily="2" charset="0"/>
                </a:rPr>
                <a:t>.</a:t>
              </a:r>
            </a:p>
          </p:txBody>
        </p:sp>
      </p:grpSp>
      <p:grpSp>
        <p:nvGrpSpPr>
          <p:cNvPr id="43" name="Gruppo 42">
            <a:extLst>
              <a:ext uri="{FF2B5EF4-FFF2-40B4-BE49-F238E27FC236}">
                <a16:creationId xmlns:a16="http://schemas.microsoft.com/office/drawing/2014/main" id="{C043CFC1-1DC7-41E3-8D5A-27036406F55E}"/>
              </a:ext>
            </a:extLst>
          </p:cNvPr>
          <p:cNvGrpSpPr/>
          <p:nvPr/>
        </p:nvGrpSpPr>
        <p:grpSpPr>
          <a:xfrm>
            <a:off x="9189029" y="1272832"/>
            <a:ext cx="2680367" cy="4419483"/>
            <a:chOff x="9407047" y="1584984"/>
            <a:chExt cx="2680367" cy="4419483"/>
          </a:xfrm>
        </p:grpSpPr>
        <p:grpSp>
          <p:nvGrpSpPr>
            <p:cNvPr id="30" name="Gruppo 29">
              <a:extLst>
                <a:ext uri="{FF2B5EF4-FFF2-40B4-BE49-F238E27FC236}">
                  <a16:creationId xmlns:a16="http://schemas.microsoft.com/office/drawing/2014/main" id="{7FFABEF8-046A-4F3C-AA0E-831147BEEAC9}"/>
                </a:ext>
              </a:extLst>
            </p:cNvPr>
            <p:cNvGrpSpPr/>
            <p:nvPr/>
          </p:nvGrpSpPr>
          <p:grpSpPr>
            <a:xfrm>
              <a:off x="9445396" y="1584984"/>
              <a:ext cx="2443307" cy="1884251"/>
              <a:chOff x="8975634" y="1231426"/>
              <a:chExt cx="2709238" cy="2089334"/>
            </a:xfrm>
          </p:grpSpPr>
          <p:sp>
            <p:nvSpPr>
              <p:cNvPr id="31" name="Ovale 30">
                <a:extLst>
                  <a:ext uri="{FF2B5EF4-FFF2-40B4-BE49-F238E27FC236}">
                    <a16:creationId xmlns:a16="http://schemas.microsoft.com/office/drawing/2014/main" id="{92CF6993-70C2-44BB-8165-F065CA0E961A}"/>
                  </a:ext>
                </a:extLst>
              </p:cNvPr>
              <p:cNvSpPr/>
              <p:nvPr/>
            </p:nvSpPr>
            <p:spPr>
              <a:xfrm>
                <a:off x="9366426" y="1345445"/>
                <a:ext cx="1927654" cy="1927654"/>
              </a:xfrm>
              <a:prstGeom prst="ellipse">
                <a:avLst/>
              </a:prstGeom>
              <a:noFill/>
              <a:ln w="38100">
                <a:solidFill>
                  <a:srgbClr val="E572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3194" dirty="0"/>
              </a:p>
            </p:txBody>
          </p:sp>
          <p:pic>
            <p:nvPicPr>
              <p:cNvPr id="32" name="Immagine 31">
                <a:extLst>
                  <a:ext uri="{FF2B5EF4-FFF2-40B4-BE49-F238E27FC236}">
                    <a16:creationId xmlns:a16="http://schemas.microsoft.com/office/drawing/2014/main" id="{CBBE96A7-92FB-4A23-A58A-6BEF686AA9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975634" y="1231426"/>
                <a:ext cx="2709238" cy="2089334"/>
              </a:xfrm>
              <a:prstGeom prst="rect">
                <a:avLst/>
              </a:prstGeom>
            </p:spPr>
          </p:pic>
        </p:grpSp>
        <p:sp>
          <p:nvSpPr>
            <p:cNvPr id="39" name="CasellaDiTesto 38">
              <a:extLst>
                <a:ext uri="{FF2B5EF4-FFF2-40B4-BE49-F238E27FC236}">
                  <a16:creationId xmlns:a16="http://schemas.microsoft.com/office/drawing/2014/main" id="{4D348ED4-EE57-4082-AF75-C9FFDA48E1B0}"/>
                </a:ext>
              </a:extLst>
            </p:cNvPr>
            <p:cNvSpPr txBox="1"/>
            <p:nvPr/>
          </p:nvSpPr>
          <p:spPr>
            <a:xfrm>
              <a:off x="9407047" y="4557917"/>
              <a:ext cx="268036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latin typeface="Gotham" panose="02000504050000020004" pitchFamily="2" charset="0"/>
                </a:rPr>
                <a:t>We share the same goals</a:t>
              </a:r>
              <a:r>
                <a:rPr lang="en-US" sz="1100" dirty="0">
                  <a:latin typeface="Gotham" panose="02000504050000020004" pitchFamily="2" charset="0"/>
                </a:rPr>
                <a:t>: reliability, flexibility, </a:t>
              </a:r>
              <a:r>
                <a:rPr lang="en-US" sz="1100" dirty="0" err="1">
                  <a:latin typeface="Gotham" panose="02000504050000020004" pitchFamily="2" charset="0"/>
                </a:rPr>
                <a:t>optimising</a:t>
              </a:r>
              <a:r>
                <a:rPr lang="en-US" sz="1100" dirty="0">
                  <a:latin typeface="Gotham" panose="02000504050000020004" pitchFamily="2" charset="0"/>
                </a:rPr>
                <a:t> costs and consumption, as well as speeding up processes</a:t>
              </a:r>
              <a:r>
                <a:rPr lang="it-IT" sz="1100" dirty="0">
                  <a:latin typeface="Gotham" panose="02000504050000020004" pitchFamily="2" charset="0"/>
                </a:rPr>
                <a:t>.</a:t>
              </a:r>
            </a:p>
            <a:p>
              <a:pPr algn="ctr"/>
              <a:endParaRPr lang="it-IT" sz="1100" dirty="0">
                <a:latin typeface="Gotham" panose="02000504050000020004" pitchFamily="2" charset="0"/>
              </a:endParaRPr>
            </a:p>
            <a:p>
              <a:pPr algn="ctr"/>
              <a:r>
                <a:rPr lang="en-US" sz="1100" dirty="0">
                  <a:latin typeface="Gotham" panose="02000504050000020004" pitchFamily="2" charset="0"/>
                </a:rPr>
                <a:t>Each </a:t>
              </a:r>
              <a:r>
                <a:rPr lang="en-US" sz="1100" b="1" dirty="0">
                  <a:latin typeface="Gotham" panose="02000504050000020004" pitchFamily="2" charset="0"/>
                </a:rPr>
                <a:t>Artema Pack system </a:t>
              </a:r>
              <a:r>
                <a:rPr lang="en-US" sz="1100" dirty="0">
                  <a:latin typeface="Gotham" panose="02000504050000020004" pitchFamily="2" charset="0"/>
                </a:rPr>
                <a:t>always comes with an additional component: </a:t>
              </a:r>
              <a:r>
                <a:rPr lang="en-US" sz="1100" b="1" dirty="0">
                  <a:latin typeface="Gotham" panose="02000504050000020004" pitchFamily="2" charset="0"/>
                </a:rPr>
                <a:t>our experience</a:t>
              </a:r>
              <a:r>
                <a:rPr lang="en-US" sz="1100" dirty="0">
                  <a:latin typeface="Gotham" panose="02000504050000020004" pitchFamily="2" charset="0"/>
                </a:rPr>
                <a:t>.</a:t>
              </a:r>
              <a:endParaRPr lang="it-IT" sz="1100" b="1" dirty="0">
                <a:latin typeface="Gotham" panose="02000504050000020004" pitchFamily="2" charset="0"/>
              </a:endParaRPr>
            </a:p>
          </p:txBody>
        </p:sp>
        <p:sp>
          <p:nvSpPr>
            <p:cNvPr id="40" name="CasellaDiTesto 39">
              <a:extLst>
                <a:ext uri="{FF2B5EF4-FFF2-40B4-BE49-F238E27FC236}">
                  <a16:creationId xmlns:a16="http://schemas.microsoft.com/office/drawing/2014/main" id="{0470D46E-5BEC-4795-9D41-0FEF227918F0}"/>
                </a:ext>
              </a:extLst>
            </p:cNvPr>
            <p:cNvSpPr txBox="1"/>
            <p:nvPr/>
          </p:nvSpPr>
          <p:spPr>
            <a:xfrm>
              <a:off x="9525577" y="3690202"/>
              <a:ext cx="2443306" cy="748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131" b="1" dirty="0">
                  <a:latin typeface="Gotham" panose="02000504050000020004" pitchFamily="2" charset="0"/>
                </a:rPr>
                <a:t>THE RIGHT PARTNER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1795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2707D493-ADE1-4EEE-A3DF-1D845EA30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89" y="391759"/>
            <a:ext cx="10170338" cy="1025096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OUR OFFER</a:t>
            </a:r>
          </a:p>
        </p:txBody>
      </p:sp>
      <p:grpSp>
        <p:nvGrpSpPr>
          <p:cNvPr id="37" name="Gruppo 36">
            <a:extLst>
              <a:ext uri="{FF2B5EF4-FFF2-40B4-BE49-F238E27FC236}">
                <a16:creationId xmlns:a16="http://schemas.microsoft.com/office/drawing/2014/main" id="{E5D8861E-82A9-4EB8-9628-C3FE0CB5D9CE}"/>
              </a:ext>
            </a:extLst>
          </p:cNvPr>
          <p:cNvGrpSpPr/>
          <p:nvPr/>
        </p:nvGrpSpPr>
        <p:grpSpPr>
          <a:xfrm>
            <a:off x="1460351" y="4960700"/>
            <a:ext cx="5001408" cy="720000"/>
            <a:chOff x="729406" y="5284550"/>
            <a:chExt cx="5001408" cy="720000"/>
          </a:xfrm>
        </p:grpSpPr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EF70422E-16AD-4F54-B911-A8066D20349C}"/>
                </a:ext>
              </a:extLst>
            </p:cNvPr>
            <p:cNvSpPr txBox="1"/>
            <p:nvPr/>
          </p:nvSpPr>
          <p:spPr>
            <a:xfrm>
              <a:off x="1668677" y="5290607"/>
              <a:ext cx="40621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Gotham" panose="02000504050000020004" pitchFamily="2" charset="0"/>
                </a:rPr>
                <a:t>HIGHLY EFFICIENT TURNKEY AUTOMATION SOLUTIONS</a:t>
              </a:r>
              <a:endParaRPr lang="it-IT" sz="2000" b="1" dirty="0">
                <a:latin typeface="Gotham" panose="02000504050000020004" pitchFamily="2" charset="0"/>
              </a:endParaRPr>
            </a:p>
          </p:txBody>
        </p:sp>
        <p:pic>
          <p:nvPicPr>
            <p:cNvPr id="19" name="Elemento grafico 18">
              <a:extLst>
                <a:ext uri="{FF2B5EF4-FFF2-40B4-BE49-F238E27FC236}">
                  <a16:creationId xmlns:a16="http://schemas.microsoft.com/office/drawing/2014/main" id="{AF06DA44-A1D3-47BB-8121-E6A9343C6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29406" y="5284550"/>
              <a:ext cx="720000" cy="720000"/>
            </a:xfrm>
            <a:prstGeom prst="rect">
              <a:avLst/>
            </a:prstGeom>
          </p:spPr>
        </p:pic>
      </p:grp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5C9FD5D1-A07C-5A06-BFCF-7954237339C1}"/>
              </a:ext>
            </a:extLst>
          </p:cNvPr>
          <p:cNvGrpSpPr/>
          <p:nvPr/>
        </p:nvGrpSpPr>
        <p:grpSpPr>
          <a:xfrm>
            <a:off x="1460351" y="1596751"/>
            <a:ext cx="9960124" cy="2975625"/>
            <a:chOff x="1460351" y="1596751"/>
            <a:chExt cx="9960124" cy="2975625"/>
          </a:xfrm>
        </p:grpSpPr>
        <p:grpSp>
          <p:nvGrpSpPr>
            <p:cNvPr id="33" name="Gruppo 32">
              <a:extLst>
                <a:ext uri="{FF2B5EF4-FFF2-40B4-BE49-F238E27FC236}">
                  <a16:creationId xmlns:a16="http://schemas.microsoft.com/office/drawing/2014/main" id="{963A7FAA-0925-4CD3-A84D-ABFD0C1550E2}"/>
                </a:ext>
              </a:extLst>
            </p:cNvPr>
            <p:cNvGrpSpPr/>
            <p:nvPr/>
          </p:nvGrpSpPr>
          <p:grpSpPr>
            <a:xfrm>
              <a:off x="1460351" y="1596751"/>
              <a:ext cx="4102249" cy="720000"/>
              <a:chOff x="729406" y="1425301"/>
              <a:chExt cx="4102249" cy="720000"/>
            </a:xfrm>
          </p:grpSpPr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EF0F225F-91C4-47DF-B2FC-54AA1FF9F476}"/>
                  </a:ext>
                </a:extLst>
              </p:cNvPr>
              <p:cNvSpPr txBox="1"/>
              <p:nvPr/>
            </p:nvSpPr>
            <p:spPr>
              <a:xfrm>
                <a:off x="1668678" y="1431358"/>
                <a:ext cx="316297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b="1" dirty="0">
                    <a:latin typeface="Gotham" panose="02000504050000020004" pitchFamily="2" charset="0"/>
                  </a:rPr>
                  <a:t>HIGH PERSONALISATION</a:t>
                </a:r>
              </a:p>
            </p:txBody>
          </p:sp>
          <p:pic>
            <p:nvPicPr>
              <p:cNvPr id="13" name="Elemento grafico 12">
                <a:extLst>
                  <a:ext uri="{FF2B5EF4-FFF2-40B4-BE49-F238E27FC236}">
                    <a16:creationId xmlns:a16="http://schemas.microsoft.com/office/drawing/2014/main" id="{7A0A4FB9-017E-45B7-99C6-463ED66858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29406" y="1425301"/>
                <a:ext cx="720000" cy="720000"/>
              </a:xfrm>
              <a:prstGeom prst="rect">
                <a:avLst/>
              </a:prstGeom>
            </p:spPr>
          </p:pic>
        </p:grpSp>
        <p:grpSp>
          <p:nvGrpSpPr>
            <p:cNvPr id="32" name="Gruppo 31">
              <a:extLst>
                <a:ext uri="{FF2B5EF4-FFF2-40B4-BE49-F238E27FC236}">
                  <a16:creationId xmlns:a16="http://schemas.microsoft.com/office/drawing/2014/main" id="{6B1E93FC-BB3B-4B17-B991-050E260D44FF}"/>
                </a:ext>
              </a:extLst>
            </p:cNvPr>
            <p:cNvGrpSpPr/>
            <p:nvPr/>
          </p:nvGrpSpPr>
          <p:grpSpPr>
            <a:xfrm>
              <a:off x="1460351" y="2718067"/>
              <a:ext cx="2702074" cy="720000"/>
              <a:chOff x="729406" y="2738183"/>
              <a:chExt cx="2702074" cy="720000"/>
            </a:xfrm>
          </p:grpSpPr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76B3FD81-8BF4-4B05-968D-4CE0322BC496}"/>
                  </a:ext>
                </a:extLst>
              </p:cNvPr>
              <p:cNvSpPr txBox="1"/>
              <p:nvPr/>
            </p:nvSpPr>
            <p:spPr>
              <a:xfrm>
                <a:off x="1668678" y="2744240"/>
                <a:ext cx="176280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b="1" dirty="0">
                    <a:latin typeface="Gotham" panose="02000504050000020004" pitchFamily="2" charset="0"/>
                  </a:rPr>
                  <a:t>FLEXIBLE MACHINES</a:t>
                </a:r>
              </a:p>
            </p:txBody>
          </p:sp>
          <p:pic>
            <p:nvPicPr>
              <p:cNvPr id="15" name="Elemento grafico 14">
                <a:extLst>
                  <a:ext uri="{FF2B5EF4-FFF2-40B4-BE49-F238E27FC236}">
                    <a16:creationId xmlns:a16="http://schemas.microsoft.com/office/drawing/2014/main" id="{130A02CE-D574-4306-BFE8-0F65286129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29406" y="2738183"/>
                <a:ext cx="720000" cy="720000"/>
              </a:xfrm>
              <a:prstGeom prst="rect">
                <a:avLst/>
              </a:prstGeom>
            </p:spPr>
          </p:pic>
        </p:grpSp>
        <p:grpSp>
          <p:nvGrpSpPr>
            <p:cNvPr id="31" name="Gruppo 30">
              <a:extLst>
                <a:ext uri="{FF2B5EF4-FFF2-40B4-BE49-F238E27FC236}">
                  <a16:creationId xmlns:a16="http://schemas.microsoft.com/office/drawing/2014/main" id="{C9A44B4B-F57B-48E5-A020-D7FAE239BBF0}"/>
                </a:ext>
              </a:extLst>
            </p:cNvPr>
            <p:cNvGrpSpPr/>
            <p:nvPr/>
          </p:nvGrpSpPr>
          <p:grpSpPr>
            <a:xfrm>
              <a:off x="1460351" y="3839383"/>
              <a:ext cx="2502048" cy="720000"/>
              <a:chOff x="729406" y="4128566"/>
              <a:chExt cx="2502048" cy="720000"/>
            </a:xfrm>
          </p:grpSpPr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15D434FD-9287-4C87-B8E0-53506C59C808}"/>
                  </a:ext>
                </a:extLst>
              </p:cNvPr>
              <p:cNvSpPr txBox="1"/>
              <p:nvPr/>
            </p:nvSpPr>
            <p:spPr>
              <a:xfrm>
                <a:off x="1668677" y="4134623"/>
                <a:ext cx="156277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b="1" dirty="0">
                    <a:latin typeface="Gotham" panose="02000504050000020004" pitchFamily="2" charset="0"/>
                  </a:rPr>
                  <a:t>ADAPTIVE LAYOUTS</a:t>
                </a:r>
              </a:p>
            </p:txBody>
          </p:sp>
          <p:pic>
            <p:nvPicPr>
              <p:cNvPr id="17" name="Elemento grafico 16">
                <a:extLst>
                  <a:ext uri="{FF2B5EF4-FFF2-40B4-BE49-F238E27FC236}">
                    <a16:creationId xmlns:a16="http://schemas.microsoft.com/office/drawing/2014/main" id="{EE0D732C-FC7B-41F8-8986-A6BA4B8C47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729406" y="4128566"/>
                <a:ext cx="720000" cy="720000"/>
              </a:xfrm>
              <a:prstGeom prst="rect">
                <a:avLst/>
              </a:prstGeom>
            </p:spPr>
          </p:pic>
        </p:grpSp>
        <p:grpSp>
          <p:nvGrpSpPr>
            <p:cNvPr id="34" name="Gruppo 33">
              <a:extLst>
                <a:ext uri="{FF2B5EF4-FFF2-40B4-BE49-F238E27FC236}">
                  <a16:creationId xmlns:a16="http://schemas.microsoft.com/office/drawing/2014/main" id="{E9021063-9BC8-4F3C-A509-439E45F78087}"/>
                </a:ext>
              </a:extLst>
            </p:cNvPr>
            <p:cNvGrpSpPr/>
            <p:nvPr/>
          </p:nvGrpSpPr>
          <p:grpSpPr>
            <a:xfrm>
              <a:off x="6977355" y="1596751"/>
              <a:ext cx="3579809" cy="720000"/>
              <a:chOff x="6291555" y="1646919"/>
              <a:chExt cx="3579809" cy="720000"/>
            </a:xfrm>
          </p:grpSpPr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DE3E4E38-BFA8-44FF-922F-474CEB62A383}"/>
                  </a:ext>
                </a:extLst>
              </p:cNvPr>
              <p:cNvSpPr txBox="1"/>
              <p:nvPr/>
            </p:nvSpPr>
            <p:spPr>
              <a:xfrm>
                <a:off x="7154099" y="1652976"/>
                <a:ext cx="271726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b="1" dirty="0">
                    <a:latin typeface="Gotham" panose="02000504050000020004" pitchFamily="2" charset="0"/>
                  </a:rPr>
                  <a:t>SINGLE CONTACT PERSON</a:t>
                </a:r>
              </a:p>
            </p:txBody>
          </p:sp>
          <p:pic>
            <p:nvPicPr>
              <p:cNvPr id="23" name="Elemento grafico 22">
                <a:extLst>
                  <a:ext uri="{FF2B5EF4-FFF2-40B4-BE49-F238E27FC236}">
                    <a16:creationId xmlns:a16="http://schemas.microsoft.com/office/drawing/2014/main" id="{AB1C77E5-7232-44E6-91EB-1F142D9F7D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6291555" y="1646919"/>
                <a:ext cx="720000" cy="720000"/>
              </a:xfrm>
              <a:prstGeom prst="rect">
                <a:avLst/>
              </a:prstGeom>
            </p:spPr>
          </p:pic>
        </p:grpSp>
        <p:grpSp>
          <p:nvGrpSpPr>
            <p:cNvPr id="35" name="Gruppo 34">
              <a:extLst>
                <a:ext uri="{FF2B5EF4-FFF2-40B4-BE49-F238E27FC236}">
                  <a16:creationId xmlns:a16="http://schemas.microsoft.com/office/drawing/2014/main" id="{1148F013-0E6A-4BF8-AD6B-1307FF1D87D1}"/>
                </a:ext>
              </a:extLst>
            </p:cNvPr>
            <p:cNvGrpSpPr/>
            <p:nvPr/>
          </p:nvGrpSpPr>
          <p:grpSpPr>
            <a:xfrm>
              <a:off x="6977355" y="2718067"/>
              <a:ext cx="2553618" cy="724956"/>
              <a:chOff x="6291555" y="2655220"/>
              <a:chExt cx="2553618" cy="724956"/>
            </a:xfrm>
          </p:grpSpPr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C487857F-85A9-4B93-902B-BD5AA7CF068C}"/>
                  </a:ext>
                </a:extLst>
              </p:cNvPr>
              <p:cNvSpPr txBox="1"/>
              <p:nvPr/>
            </p:nvSpPr>
            <p:spPr>
              <a:xfrm>
                <a:off x="7154100" y="2672290"/>
                <a:ext cx="169107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b="1" dirty="0">
                    <a:latin typeface="Gotham" panose="02000504050000020004" pitchFamily="2" charset="0"/>
                  </a:rPr>
                  <a:t>AFTER SALES</a:t>
                </a:r>
              </a:p>
            </p:txBody>
          </p:sp>
          <p:pic>
            <p:nvPicPr>
              <p:cNvPr id="25" name="Elemento grafico 24">
                <a:extLst>
                  <a:ext uri="{FF2B5EF4-FFF2-40B4-BE49-F238E27FC236}">
                    <a16:creationId xmlns:a16="http://schemas.microsoft.com/office/drawing/2014/main" id="{2EC12970-8AA3-471D-8718-E21A126BEE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6291555" y="2655220"/>
                <a:ext cx="720000" cy="720000"/>
              </a:xfrm>
              <a:prstGeom prst="rect">
                <a:avLst/>
              </a:prstGeom>
            </p:spPr>
          </p:pic>
        </p:grpSp>
        <p:grpSp>
          <p:nvGrpSpPr>
            <p:cNvPr id="36" name="Gruppo 35">
              <a:extLst>
                <a:ext uri="{FF2B5EF4-FFF2-40B4-BE49-F238E27FC236}">
                  <a16:creationId xmlns:a16="http://schemas.microsoft.com/office/drawing/2014/main" id="{847C18E3-62AB-45BE-8814-BABA6760B3C9}"/>
                </a:ext>
              </a:extLst>
            </p:cNvPr>
            <p:cNvGrpSpPr/>
            <p:nvPr/>
          </p:nvGrpSpPr>
          <p:grpSpPr>
            <a:xfrm>
              <a:off x="6977355" y="3852376"/>
              <a:ext cx="4443120" cy="720000"/>
              <a:chOff x="6291555" y="5004829"/>
              <a:chExt cx="4443120" cy="720000"/>
            </a:xfrm>
          </p:grpSpPr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DF2D753C-481B-4258-B976-5C551A41547B}"/>
                  </a:ext>
                </a:extLst>
              </p:cNvPr>
              <p:cNvSpPr txBox="1"/>
              <p:nvPr/>
            </p:nvSpPr>
            <p:spPr>
              <a:xfrm>
                <a:off x="7154100" y="5151781"/>
                <a:ext cx="35805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b="1" dirty="0">
                    <a:latin typeface="Gotham" panose="02000504050000020004" pitchFamily="2" charset="0"/>
                  </a:rPr>
                  <a:t>ENGINEERING</a:t>
                </a:r>
              </a:p>
            </p:txBody>
          </p:sp>
          <p:pic>
            <p:nvPicPr>
              <p:cNvPr id="27" name="Elemento grafico 26">
                <a:extLst>
                  <a:ext uri="{FF2B5EF4-FFF2-40B4-BE49-F238E27FC236}">
                    <a16:creationId xmlns:a16="http://schemas.microsoft.com/office/drawing/2014/main" id="{B46366AB-E0F8-495E-A61C-446C1CF5D3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6291555" y="5004829"/>
                <a:ext cx="720000" cy="720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653418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2707D493-ADE1-4EEE-A3DF-1D845EA30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89" y="391759"/>
            <a:ext cx="10170338" cy="1025096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QUALITY IS OUR ONLY STANDARD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E775795-E845-49AB-9F03-A0D82D66E90A}"/>
              </a:ext>
            </a:extLst>
          </p:cNvPr>
          <p:cNvSpPr txBox="1"/>
          <p:nvPr/>
        </p:nvSpPr>
        <p:spPr>
          <a:xfrm>
            <a:off x="1076067" y="1360618"/>
            <a:ext cx="4313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E57200"/>
                </a:solidFill>
                <a:latin typeface="Gotham" panose="02000504050000020004" pitchFamily="2" charset="0"/>
              </a:rPr>
              <a:t>GENERAL FEATURES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AD217EC-99BD-4D63-8836-5A53FF8AC4BE}"/>
              </a:ext>
            </a:extLst>
          </p:cNvPr>
          <p:cNvSpPr txBox="1"/>
          <p:nvPr/>
        </p:nvSpPr>
        <p:spPr>
          <a:xfrm>
            <a:off x="6800355" y="1360618"/>
            <a:ext cx="4739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E57200"/>
                </a:solidFill>
                <a:latin typeface="Gotham" panose="02000504050000020004" pitchFamily="2" charset="0"/>
              </a:rPr>
              <a:t>STANDARD COMPONENTS</a:t>
            </a:r>
          </a:p>
        </p:txBody>
      </p:sp>
      <p:cxnSp>
        <p:nvCxnSpPr>
          <p:cNvPr id="21" name="Connettore 1 57">
            <a:extLst>
              <a:ext uri="{FF2B5EF4-FFF2-40B4-BE49-F238E27FC236}">
                <a16:creationId xmlns:a16="http://schemas.microsoft.com/office/drawing/2014/main" id="{61794852-45DA-4DAA-8D22-3D65FE9B8D22}"/>
              </a:ext>
            </a:extLst>
          </p:cNvPr>
          <p:cNvCxnSpPr>
            <a:cxnSpLocks/>
          </p:cNvCxnSpPr>
          <p:nvPr/>
        </p:nvCxnSpPr>
        <p:spPr>
          <a:xfrm>
            <a:off x="320602" y="4103346"/>
            <a:ext cx="5219699" cy="0"/>
          </a:xfrm>
          <a:prstGeom prst="line">
            <a:avLst/>
          </a:prstGeom>
          <a:ln w="19050">
            <a:solidFill>
              <a:srgbClr val="A9A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59">
            <a:extLst>
              <a:ext uri="{FF2B5EF4-FFF2-40B4-BE49-F238E27FC236}">
                <a16:creationId xmlns:a16="http://schemas.microsoft.com/office/drawing/2014/main" id="{B3134442-B7F2-4B40-AABE-647EF1F8B003}"/>
              </a:ext>
            </a:extLst>
          </p:cNvPr>
          <p:cNvCxnSpPr>
            <a:cxnSpLocks/>
          </p:cNvCxnSpPr>
          <p:nvPr/>
        </p:nvCxnSpPr>
        <p:spPr>
          <a:xfrm>
            <a:off x="2774091" y="1964328"/>
            <a:ext cx="0" cy="4380040"/>
          </a:xfrm>
          <a:prstGeom prst="line">
            <a:avLst/>
          </a:prstGeom>
          <a:ln w="19050">
            <a:solidFill>
              <a:srgbClr val="A9A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188D6D06-5755-469E-B7B8-F0CDAC8435FB}"/>
              </a:ext>
            </a:extLst>
          </p:cNvPr>
          <p:cNvSpPr txBox="1"/>
          <p:nvPr/>
        </p:nvSpPr>
        <p:spPr>
          <a:xfrm>
            <a:off x="6473226" y="2011708"/>
            <a:ext cx="17656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Gotham" panose="02000504050000020004" pitchFamily="2" charset="0"/>
              </a:rPr>
              <a:t>Pneumatic</a:t>
            </a:r>
            <a:r>
              <a:rPr lang="it-IT" sz="1100" dirty="0">
                <a:latin typeface="Gotham" panose="02000504050000020004" pitchFamily="2" charset="0"/>
              </a:rPr>
              <a:t> system</a:t>
            </a:r>
            <a:endParaRPr lang="it-IT" sz="1200" dirty="0">
              <a:latin typeface="Gotham" panose="02000504050000020004" pitchFamily="2" charset="0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01698626-07CB-4209-9C6C-C246AA05A7B5}"/>
              </a:ext>
            </a:extLst>
          </p:cNvPr>
          <p:cNvSpPr txBox="1"/>
          <p:nvPr/>
        </p:nvSpPr>
        <p:spPr>
          <a:xfrm>
            <a:off x="6473226" y="2743823"/>
            <a:ext cx="18669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latin typeface="Gotham" panose="02000504050000020004" pitchFamily="2" charset="0"/>
              </a:rPr>
              <a:t>PLC-based</a:t>
            </a:r>
            <a:endParaRPr lang="it-IT" sz="1200" dirty="0">
              <a:latin typeface="Gotham" panose="02000504050000020004" pitchFamily="2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FCC0EE36-E74C-4530-9E99-2637B3339957}"/>
              </a:ext>
            </a:extLst>
          </p:cNvPr>
          <p:cNvSpPr txBox="1"/>
          <p:nvPr/>
        </p:nvSpPr>
        <p:spPr>
          <a:xfrm>
            <a:off x="6473226" y="3525462"/>
            <a:ext cx="17958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Gotham" panose="02000504050000020004" pitchFamily="2" charset="0"/>
              </a:rPr>
              <a:t>Electrical</a:t>
            </a:r>
          </a:p>
          <a:p>
            <a:r>
              <a:rPr lang="it-IT" sz="1100" dirty="0" err="1">
                <a:latin typeface="Gotham" panose="02000504050000020004" pitchFamily="2" charset="0"/>
              </a:rPr>
              <a:t>components</a:t>
            </a:r>
            <a:r>
              <a:rPr lang="it-IT" sz="1100" dirty="0">
                <a:latin typeface="Gotham" panose="02000504050000020004" pitchFamily="2" charset="0"/>
              </a:rPr>
              <a:t> - </a:t>
            </a:r>
            <a:r>
              <a:rPr lang="it-IT" sz="1100" dirty="0" err="1">
                <a:latin typeface="Gotham" panose="02000504050000020004" pitchFamily="2" charset="0"/>
              </a:rPr>
              <a:t>sensors</a:t>
            </a:r>
            <a:endParaRPr lang="it-IT" sz="1200" dirty="0">
              <a:latin typeface="Gotham" panose="02000504050000020004" pitchFamily="2" charset="0"/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BE91FE3E-65EF-4D4C-BD6A-751B92AFFCAE}"/>
              </a:ext>
            </a:extLst>
          </p:cNvPr>
          <p:cNvSpPr txBox="1"/>
          <p:nvPr/>
        </p:nvSpPr>
        <p:spPr>
          <a:xfrm>
            <a:off x="6473226" y="4491910"/>
            <a:ext cx="17958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latin typeface="Gotham" panose="02000504050000020004" pitchFamily="2" charset="0"/>
              </a:rPr>
              <a:t>Gear </a:t>
            </a:r>
            <a:r>
              <a:rPr lang="it-IT" sz="1100" dirty="0" err="1">
                <a:latin typeface="Gotham" panose="02000504050000020004" pitchFamily="2" charset="0"/>
              </a:rPr>
              <a:t>motors</a:t>
            </a:r>
            <a:endParaRPr lang="it-IT" sz="1200" dirty="0">
              <a:latin typeface="Gotham" panose="02000504050000020004" pitchFamily="2" charset="0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6D255642-192C-49BD-BA06-FDBC495B9FE9}"/>
              </a:ext>
            </a:extLst>
          </p:cNvPr>
          <p:cNvSpPr txBox="1"/>
          <p:nvPr/>
        </p:nvSpPr>
        <p:spPr>
          <a:xfrm>
            <a:off x="6473226" y="5459345"/>
            <a:ext cx="17958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latin typeface="Gotham" panose="02000504050000020004" pitchFamily="2" charset="0"/>
              </a:rPr>
              <a:t>Hot </a:t>
            </a:r>
            <a:r>
              <a:rPr lang="it-IT" sz="1100" dirty="0" err="1">
                <a:latin typeface="Gotham" panose="02000504050000020004" pitchFamily="2" charset="0"/>
              </a:rPr>
              <a:t>glue</a:t>
            </a:r>
            <a:r>
              <a:rPr lang="it-IT" sz="1100" dirty="0">
                <a:latin typeface="Gotham" panose="02000504050000020004" pitchFamily="2" charset="0"/>
              </a:rPr>
              <a:t> </a:t>
            </a:r>
            <a:r>
              <a:rPr lang="it-IT" sz="1100" dirty="0" err="1">
                <a:latin typeface="Gotham" panose="02000504050000020004" pitchFamily="2" charset="0"/>
              </a:rPr>
              <a:t>unit</a:t>
            </a:r>
            <a:endParaRPr lang="it-IT" sz="1200" dirty="0">
              <a:latin typeface="Gotham" panose="02000504050000020004" pitchFamily="2" charset="0"/>
            </a:endParaRPr>
          </a:p>
        </p:txBody>
      </p:sp>
      <p:pic>
        <p:nvPicPr>
          <p:cNvPr id="33" name="Immagine 32">
            <a:extLst>
              <a:ext uri="{FF2B5EF4-FFF2-40B4-BE49-F238E27FC236}">
                <a16:creationId xmlns:a16="http://schemas.microsoft.com/office/drawing/2014/main" id="{434E1612-F130-4C4F-8D20-01BF366AAD1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82" y="1962189"/>
            <a:ext cx="1916929" cy="337437"/>
          </a:xfrm>
          <a:prstGeom prst="rect">
            <a:avLst/>
          </a:prstGeom>
        </p:spPr>
      </p:pic>
      <p:pic>
        <p:nvPicPr>
          <p:cNvPr id="34" name="Immagine 33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F563C9F9-31B1-4281-BEE4-7A35800109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6879" y="5263112"/>
            <a:ext cx="1588496" cy="548904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C3821873-F9F6-4CFD-AE17-DEBDC53B236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4601" y="5262464"/>
            <a:ext cx="1588496" cy="642595"/>
          </a:xfrm>
          <a:prstGeom prst="rect">
            <a:avLst/>
          </a:prstGeom>
        </p:spPr>
      </p:pic>
      <p:pic>
        <p:nvPicPr>
          <p:cNvPr id="36" name="Immagine 35">
            <a:extLst>
              <a:ext uri="{FF2B5EF4-FFF2-40B4-BE49-F238E27FC236}">
                <a16:creationId xmlns:a16="http://schemas.microsoft.com/office/drawing/2014/main" id="{A85BBD76-5668-44B0-A931-EE7E135BBCC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2982" y="4370242"/>
            <a:ext cx="1362076" cy="651611"/>
          </a:xfrm>
          <a:prstGeom prst="rect">
            <a:avLst/>
          </a:prstGeom>
        </p:spPr>
      </p:pic>
      <p:pic>
        <p:nvPicPr>
          <p:cNvPr id="37" name="Immagine 36">
            <a:extLst>
              <a:ext uri="{FF2B5EF4-FFF2-40B4-BE49-F238E27FC236}">
                <a16:creationId xmlns:a16="http://schemas.microsoft.com/office/drawing/2014/main" id="{5EC64E3D-CCB9-4AE8-B798-95017E01D4E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4601" y="4285492"/>
            <a:ext cx="1565105" cy="787505"/>
          </a:xfrm>
          <a:prstGeom prst="rect">
            <a:avLst/>
          </a:prstGeom>
        </p:spPr>
      </p:pic>
      <p:pic>
        <p:nvPicPr>
          <p:cNvPr id="38" name="Immagine 37">
            <a:extLst>
              <a:ext uri="{FF2B5EF4-FFF2-40B4-BE49-F238E27FC236}">
                <a16:creationId xmlns:a16="http://schemas.microsoft.com/office/drawing/2014/main" id="{D626A542-A4A4-4045-82F2-5A6C3F524DA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6879" y="3440684"/>
            <a:ext cx="1664584" cy="684858"/>
          </a:xfrm>
          <a:prstGeom prst="rect">
            <a:avLst/>
          </a:prstGeom>
        </p:spPr>
      </p:pic>
      <p:pic>
        <p:nvPicPr>
          <p:cNvPr id="39" name="Immagine 38">
            <a:extLst>
              <a:ext uri="{FF2B5EF4-FFF2-40B4-BE49-F238E27FC236}">
                <a16:creationId xmlns:a16="http://schemas.microsoft.com/office/drawing/2014/main" id="{11F8C460-F619-434C-ACDF-DFA7033FD03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8207" y="2761269"/>
            <a:ext cx="1504708" cy="237445"/>
          </a:xfrm>
          <a:prstGeom prst="rect">
            <a:avLst/>
          </a:prstGeom>
        </p:spPr>
      </p:pic>
      <p:pic>
        <p:nvPicPr>
          <p:cNvPr id="40" name="Immagine 39">
            <a:extLst>
              <a:ext uri="{FF2B5EF4-FFF2-40B4-BE49-F238E27FC236}">
                <a16:creationId xmlns:a16="http://schemas.microsoft.com/office/drawing/2014/main" id="{2F5C80A4-DFDD-4E8F-8076-1974701C1F0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747" t="34584" r="15800" b="33349"/>
          <a:stretch/>
        </p:blipFill>
        <p:spPr>
          <a:xfrm>
            <a:off x="8201303" y="2560505"/>
            <a:ext cx="1673309" cy="750963"/>
          </a:xfrm>
          <a:prstGeom prst="rect">
            <a:avLst/>
          </a:prstGeom>
        </p:spPr>
      </p:pic>
      <p:grpSp>
        <p:nvGrpSpPr>
          <p:cNvPr id="41" name="Gruppo 40">
            <a:extLst>
              <a:ext uri="{FF2B5EF4-FFF2-40B4-BE49-F238E27FC236}">
                <a16:creationId xmlns:a16="http://schemas.microsoft.com/office/drawing/2014/main" id="{AB1E2EF1-A150-4A53-BCF3-4FBD28430ED8}"/>
              </a:ext>
            </a:extLst>
          </p:cNvPr>
          <p:cNvGrpSpPr/>
          <p:nvPr/>
        </p:nvGrpSpPr>
        <p:grpSpPr>
          <a:xfrm>
            <a:off x="6566696" y="2484406"/>
            <a:ext cx="5023536" cy="3540868"/>
            <a:chOff x="6847862" y="2639250"/>
            <a:chExt cx="5219699" cy="3540868"/>
          </a:xfrm>
        </p:grpSpPr>
        <p:cxnSp>
          <p:nvCxnSpPr>
            <p:cNvPr id="42" name="Connettore 1 63">
              <a:extLst>
                <a:ext uri="{FF2B5EF4-FFF2-40B4-BE49-F238E27FC236}">
                  <a16:creationId xmlns:a16="http://schemas.microsoft.com/office/drawing/2014/main" id="{57F638A3-96A1-452E-8173-1114DA12E037}"/>
                </a:ext>
              </a:extLst>
            </p:cNvPr>
            <p:cNvCxnSpPr>
              <a:cxnSpLocks/>
            </p:cNvCxnSpPr>
            <p:nvPr/>
          </p:nvCxnSpPr>
          <p:spPr>
            <a:xfrm>
              <a:off x="6847862" y="2639250"/>
              <a:ext cx="5219699" cy="0"/>
            </a:xfrm>
            <a:prstGeom prst="line">
              <a:avLst/>
            </a:prstGeom>
            <a:ln w="19050">
              <a:solidFill>
                <a:srgbClr val="A9A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1 64">
              <a:extLst>
                <a:ext uri="{FF2B5EF4-FFF2-40B4-BE49-F238E27FC236}">
                  <a16:creationId xmlns:a16="http://schemas.microsoft.com/office/drawing/2014/main" id="{D7442C06-77AD-4680-B17A-97E5777007F0}"/>
                </a:ext>
              </a:extLst>
            </p:cNvPr>
            <p:cNvCxnSpPr>
              <a:cxnSpLocks/>
            </p:cNvCxnSpPr>
            <p:nvPr/>
          </p:nvCxnSpPr>
          <p:spPr>
            <a:xfrm>
              <a:off x="6847862" y="3485556"/>
              <a:ext cx="5219699" cy="0"/>
            </a:xfrm>
            <a:prstGeom prst="line">
              <a:avLst/>
            </a:prstGeom>
            <a:ln w="19050">
              <a:solidFill>
                <a:srgbClr val="A9A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1 65">
              <a:extLst>
                <a:ext uri="{FF2B5EF4-FFF2-40B4-BE49-F238E27FC236}">
                  <a16:creationId xmlns:a16="http://schemas.microsoft.com/office/drawing/2014/main" id="{BA7CA071-F929-4BB2-BE56-0DADFE2FFBF2}"/>
                </a:ext>
              </a:extLst>
            </p:cNvPr>
            <p:cNvCxnSpPr>
              <a:cxnSpLocks/>
            </p:cNvCxnSpPr>
            <p:nvPr/>
          </p:nvCxnSpPr>
          <p:spPr>
            <a:xfrm>
              <a:off x="6847862" y="4380501"/>
              <a:ext cx="5219699" cy="0"/>
            </a:xfrm>
            <a:prstGeom prst="line">
              <a:avLst/>
            </a:prstGeom>
            <a:ln w="19050">
              <a:solidFill>
                <a:srgbClr val="A9A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1 66">
              <a:extLst>
                <a:ext uri="{FF2B5EF4-FFF2-40B4-BE49-F238E27FC236}">
                  <a16:creationId xmlns:a16="http://schemas.microsoft.com/office/drawing/2014/main" id="{C1905137-3C8A-4C07-B722-6C95845E5B89}"/>
                </a:ext>
              </a:extLst>
            </p:cNvPr>
            <p:cNvCxnSpPr>
              <a:cxnSpLocks/>
            </p:cNvCxnSpPr>
            <p:nvPr/>
          </p:nvCxnSpPr>
          <p:spPr>
            <a:xfrm>
              <a:off x="6847862" y="5285173"/>
              <a:ext cx="5219699" cy="0"/>
            </a:xfrm>
            <a:prstGeom prst="line">
              <a:avLst/>
            </a:prstGeom>
            <a:ln w="19050">
              <a:solidFill>
                <a:srgbClr val="A9A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1 67">
              <a:extLst>
                <a:ext uri="{FF2B5EF4-FFF2-40B4-BE49-F238E27FC236}">
                  <a16:creationId xmlns:a16="http://schemas.microsoft.com/office/drawing/2014/main" id="{D8E0D6E0-37E7-42AF-A6AD-5DE80C15C8D2}"/>
                </a:ext>
              </a:extLst>
            </p:cNvPr>
            <p:cNvCxnSpPr>
              <a:cxnSpLocks/>
            </p:cNvCxnSpPr>
            <p:nvPr/>
          </p:nvCxnSpPr>
          <p:spPr>
            <a:xfrm>
              <a:off x="6847862" y="6180118"/>
              <a:ext cx="5219699" cy="0"/>
            </a:xfrm>
            <a:prstGeom prst="line">
              <a:avLst/>
            </a:prstGeom>
            <a:ln w="19050">
              <a:solidFill>
                <a:srgbClr val="A9A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o 59">
            <a:extLst>
              <a:ext uri="{FF2B5EF4-FFF2-40B4-BE49-F238E27FC236}">
                <a16:creationId xmlns:a16="http://schemas.microsoft.com/office/drawing/2014/main" id="{417F6651-8EF6-4283-B731-AF336388A678}"/>
              </a:ext>
            </a:extLst>
          </p:cNvPr>
          <p:cNvGrpSpPr/>
          <p:nvPr/>
        </p:nvGrpSpPr>
        <p:grpSpPr>
          <a:xfrm>
            <a:off x="3388841" y="1910844"/>
            <a:ext cx="1479720" cy="1479720"/>
            <a:chOff x="3451902" y="1902941"/>
            <a:chExt cx="1479720" cy="1479720"/>
          </a:xfrm>
        </p:grpSpPr>
        <p:sp>
          <p:nvSpPr>
            <p:cNvPr id="61" name="Ovale 60">
              <a:extLst>
                <a:ext uri="{FF2B5EF4-FFF2-40B4-BE49-F238E27FC236}">
                  <a16:creationId xmlns:a16="http://schemas.microsoft.com/office/drawing/2014/main" id="{B78A6C6D-EE5A-4FA3-B08E-69A589527681}"/>
                </a:ext>
              </a:extLst>
            </p:cNvPr>
            <p:cNvSpPr/>
            <p:nvPr/>
          </p:nvSpPr>
          <p:spPr>
            <a:xfrm>
              <a:off x="3451902" y="1902941"/>
              <a:ext cx="1479720" cy="1479720"/>
            </a:xfrm>
            <a:prstGeom prst="ellipse">
              <a:avLst/>
            </a:prstGeom>
            <a:noFill/>
            <a:ln w="38100">
              <a:solidFill>
                <a:srgbClr val="E57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62" name="Immagine 61">
              <a:extLst>
                <a:ext uri="{FF2B5EF4-FFF2-40B4-BE49-F238E27FC236}">
                  <a16:creationId xmlns:a16="http://schemas.microsoft.com/office/drawing/2014/main" id="{70AAF52E-D7F8-4A5A-8732-E317670391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44556" y="2158649"/>
              <a:ext cx="1271897" cy="82095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63" name="Gruppo 62">
            <a:extLst>
              <a:ext uri="{FF2B5EF4-FFF2-40B4-BE49-F238E27FC236}">
                <a16:creationId xmlns:a16="http://schemas.microsoft.com/office/drawing/2014/main" id="{C0DE7BF5-EA60-4C35-9C69-2CB1BF92D730}"/>
              </a:ext>
            </a:extLst>
          </p:cNvPr>
          <p:cNvGrpSpPr/>
          <p:nvPr/>
        </p:nvGrpSpPr>
        <p:grpSpPr>
          <a:xfrm>
            <a:off x="694217" y="4335873"/>
            <a:ext cx="1570155" cy="1479720"/>
            <a:chOff x="3451902" y="1902941"/>
            <a:chExt cx="1570155" cy="1479720"/>
          </a:xfrm>
        </p:grpSpPr>
        <p:sp>
          <p:nvSpPr>
            <p:cNvPr id="64" name="Ovale 63">
              <a:extLst>
                <a:ext uri="{FF2B5EF4-FFF2-40B4-BE49-F238E27FC236}">
                  <a16:creationId xmlns:a16="http://schemas.microsoft.com/office/drawing/2014/main" id="{D039CFAC-566A-4644-9283-D77ABB8C21E5}"/>
                </a:ext>
              </a:extLst>
            </p:cNvPr>
            <p:cNvSpPr/>
            <p:nvPr/>
          </p:nvSpPr>
          <p:spPr>
            <a:xfrm>
              <a:off x="3451902" y="1902941"/>
              <a:ext cx="1479720" cy="1479720"/>
            </a:xfrm>
            <a:prstGeom prst="ellipse">
              <a:avLst/>
            </a:prstGeom>
            <a:noFill/>
            <a:ln w="38100">
              <a:solidFill>
                <a:srgbClr val="E57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65" name="Immagine 64">
              <a:extLst>
                <a:ext uri="{FF2B5EF4-FFF2-40B4-BE49-F238E27FC236}">
                  <a16:creationId xmlns:a16="http://schemas.microsoft.com/office/drawing/2014/main" id="{3B264FA2-195E-4398-9022-6A74FDF192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83768" y="1971167"/>
              <a:ext cx="1538289" cy="1333942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66" name="Gruppo 65">
            <a:extLst>
              <a:ext uri="{FF2B5EF4-FFF2-40B4-BE49-F238E27FC236}">
                <a16:creationId xmlns:a16="http://schemas.microsoft.com/office/drawing/2014/main" id="{522FB329-506B-47BD-A11B-644B0567F929}"/>
              </a:ext>
            </a:extLst>
          </p:cNvPr>
          <p:cNvGrpSpPr/>
          <p:nvPr/>
        </p:nvGrpSpPr>
        <p:grpSpPr>
          <a:xfrm>
            <a:off x="3283811" y="4234894"/>
            <a:ext cx="1792708" cy="1536064"/>
            <a:chOff x="3283811" y="4234894"/>
            <a:chExt cx="1792708" cy="1536064"/>
          </a:xfrm>
        </p:grpSpPr>
        <p:pic>
          <p:nvPicPr>
            <p:cNvPr id="67" name="Immagine 66">
              <a:extLst>
                <a:ext uri="{FF2B5EF4-FFF2-40B4-BE49-F238E27FC236}">
                  <a16:creationId xmlns:a16="http://schemas.microsoft.com/office/drawing/2014/main" id="{A2150675-2855-4696-93DB-4A85F0B676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83811" y="4234894"/>
              <a:ext cx="1792708" cy="1536064"/>
            </a:xfrm>
            <a:prstGeom prst="rect">
              <a:avLst/>
            </a:prstGeom>
          </p:spPr>
        </p:pic>
        <p:sp>
          <p:nvSpPr>
            <p:cNvPr id="68" name="Ovale 67">
              <a:extLst>
                <a:ext uri="{FF2B5EF4-FFF2-40B4-BE49-F238E27FC236}">
                  <a16:creationId xmlns:a16="http://schemas.microsoft.com/office/drawing/2014/main" id="{005131A6-1875-47FD-9FC5-5136CC93FFC4}"/>
                </a:ext>
              </a:extLst>
            </p:cNvPr>
            <p:cNvSpPr/>
            <p:nvPr/>
          </p:nvSpPr>
          <p:spPr>
            <a:xfrm>
              <a:off x="3388841" y="4287796"/>
              <a:ext cx="1479720" cy="1479720"/>
            </a:xfrm>
            <a:prstGeom prst="ellipse">
              <a:avLst/>
            </a:prstGeom>
            <a:noFill/>
            <a:ln w="38100">
              <a:solidFill>
                <a:srgbClr val="E57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DBE11C35-BF75-4DEF-B182-037B6CA66BCF}"/>
              </a:ext>
            </a:extLst>
          </p:cNvPr>
          <p:cNvSpPr txBox="1"/>
          <p:nvPr/>
        </p:nvSpPr>
        <p:spPr>
          <a:xfrm>
            <a:off x="211965" y="3540984"/>
            <a:ext cx="24595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 err="1">
                <a:latin typeface="GOTHAM-BOOK" panose="02000504050000020004" pitchFamily="2" charset="0"/>
              </a:rPr>
              <a:t>Stainless</a:t>
            </a:r>
            <a:r>
              <a:rPr lang="it-IT" sz="1100" dirty="0">
                <a:latin typeface="GOTHAM-BOOK" panose="02000504050000020004" pitchFamily="2" charset="0"/>
              </a:rPr>
              <a:t> </a:t>
            </a:r>
            <a:r>
              <a:rPr lang="it-IT" sz="1100" dirty="0" err="1">
                <a:latin typeface="GOTHAM-BOOK" panose="02000504050000020004" pitchFamily="2" charset="0"/>
              </a:rPr>
              <a:t>steel</a:t>
            </a:r>
            <a:r>
              <a:rPr lang="it-IT" sz="1100" dirty="0">
                <a:latin typeface="GOTHAM-BOOK" panose="02000504050000020004" pitchFamily="2" charset="0"/>
              </a:rPr>
              <a:t> </a:t>
            </a:r>
            <a:r>
              <a:rPr lang="it-IT" sz="1100" dirty="0" err="1">
                <a:latin typeface="GOTHAM-BOOK" panose="02000504050000020004" pitchFamily="2" charset="0"/>
              </a:rPr>
              <a:t>solutions</a:t>
            </a:r>
            <a:endParaRPr lang="it-IT" sz="1200" dirty="0">
              <a:latin typeface="GOTHAM-BOOK" panose="02000504050000020004" pitchFamily="2" charset="0"/>
            </a:endParaRPr>
          </a:p>
        </p:txBody>
      </p:sp>
      <p:sp>
        <p:nvSpPr>
          <p:cNvPr id="70" name="CasellaDiTesto 69">
            <a:extLst>
              <a:ext uri="{FF2B5EF4-FFF2-40B4-BE49-F238E27FC236}">
                <a16:creationId xmlns:a16="http://schemas.microsoft.com/office/drawing/2014/main" id="{A5749FED-FF0E-4D1C-9ACC-604F0A471B53}"/>
              </a:ext>
            </a:extLst>
          </p:cNvPr>
          <p:cNvSpPr txBox="1"/>
          <p:nvPr/>
        </p:nvSpPr>
        <p:spPr>
          <a:xfrm>
            <a:off x="2930452" y="3540984"/>
            <a:ext cx="24595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latin typeface="GOTHAM-BOOK" panose="02000504050000020004" pitchFamily="2" charset="0"/>
              </a:rPr>
              <a:t>Compact and </a:t>
            </a:r>
            <a:r>
              <a:rPr lang="it-IT" sz="1100" dirty="0" err="1">
                <a:latin typeface="GOTHAM-BOOK" panose="02000504050000020004" pitchFamily="2" charset="0"/>
              </a:rPr>
              <a:t>ergonomic</a:t>
            </a:r>
            <a:r>
              <a:rPr lang="it-IT" sz="1100" dirty="0">
                <a:latin typeface="GOTHAM-BOOK" panose="02000504050000020004" pitchFamily="2" charset="0"/>
              </a:rPr>
              <a:t> machines</a:t>
            </a:r>
            <a:endParaRPr lang="it-IT" sz="1200" dirty="0">
              <a:latin typeface="GOTHAM-BOOK" panose="02000504050000020004" pitchFamily="2" charset="0"/>
            </a:endParaRPr>
          </a:p>
        </p:txBody>
      </p:sp>
      <p:sp>
        <p:nvSpPr>
          <p:cNvPr id="71" name="CasellaDiTesto 70">
            <a:extLst>
              <a:ext uri="{FF2B5EF4-FFF2-40B4-BE49-F238E27FC236}">
                <a16:creationId xmlns:a16="http://schemas.microsoft.com/office/drawing/2014/main" id="{93FF9457-021E-4935-AC39-FF9F973450D4}"/>
              </a:ext>
            </a:extLst>
          </p:cNvPr>
          <p:cNvSpPr txBox="1"/>
          <p:nvPr/>
        </p:nvSpPr>
        <p:spPr>
          <a:xfrm>
            <a:off x="460302" y="5913481"/>
            <a:ext cx="18435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 err="1">
                <a:latin typeface="GOTHAM-BOOK" panose="02000504050000020004" pitchFamily="2" charset="0"/>
              </a:rPr>
              <a:t>Enhanced</a:t>
            </a:r>
            <a:r>
              <a:rPr lang="it-IT" sz="1100" dirty="0">
                <a:latin typeface="GOTHAM-BOOK" panose="02000504050000020004" pitchFamily="2" charset="0"/>
              </a:rPr>
              <a:t> </a:t>
            </a:r>
            <a:r>
              <a:rPr lang="it-IT" sz="1100" dirty="0" err="1">
                <a:latin typeface="GOTHAM-BOOK" panose="02000504050000020004" pitchFamily="2" charset="0"/>
              </a:rPr>
              <a:t>connectivity</a:t>
            </a:r>
            <a:r>
              <a:rPr lang="it-IT" sz="1100" dirty="0">
                <a:latin typeface="GOTHAM-BOOK" panose="02000504050000020004" pitchFamily="2" charset="0"/>
              </a:rPr>
              <a:t>, user-friendly HMI</a:t>
            </a:r>
            <a:endParaRPr lang="it-IT" sz="1200" dirty="0">
              <a:latin typeface="GOTHAM-BOOK" panose="02000504050000020004" pitchFamily="2" charset="0"/>
            </a:endParaRPr>
          </a:p>
        </p:txBody>
      </p:sp>
      <p:sp>
        <p:nvSpPr>
          <p:cNvPr id="72" name="CasellaDiTesto 71">
            <a:extLst>
              <a:ext uri="{FF2B5EF4-FFF2-40B4-BE49-F238E27FC236}">
                <a16:creationId xmlns:a16="http://schemas.microsoft.com/office/drawing/2014/main" id="{356A5A97-72E7-4E14-B212-EB0B7BA4BB47}"/>
              </a:ext>
            </a:extLst>
          </p:cNvPr>
          <p:cNvSpPr txBox="1"/>
          <p:nvPr/>
        </p:nvSpPr>
        <p:spPr>
          <a:xfrm>
            <a:off x="2964121" y="5913480"/>
            <a:ext cx="24595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 err="1">
                <a:latin typeface="GOTHAM-BOOK" panose="02000504050000020004" pitchFamily="2" charset="0"/>
              </a:rPr>
              <a:t>Extremely</a:t>
            </a:r>
            <a:r>
              <a:rPr lang="it-IT" sz="1100" dirty="0">
                <a:latin typeface="GOTHAM-BOOK" panose="02000504050000020004" pitchFamily="2" charset="0"/>
              </a:rPr>
              <a:t> </a:t>
            </a:r>
            <a:r>
              <a:rPr lang="it-IT" sz="1100" dirty="0" err="1">
                <a:latin typeface="GOTHAM-BOOK" panose="02000504050000020004" pitchFamily="2" charset="0"/>
              </a:rPr>
              <a:t>flexible</a:t>
            </a:r>
            <a:r>
              <a:rPr lang="it-IT" sz="1100" dirty="0">
                <a:latin typeface="GOTHAM-BOOK" panose="02000504050000020004" pitchFamily="2" charset="0"/>
              </a:rPr>
              <a:t>, multi-format </a:t>
            </a:r>
            <a:r>
              <a:rPr lang="it-IT" sz="1100" dirty="0" err="1">
                <a:latin typeface="GOTHAM-BOOK" panose="02000504050000020004" pitchFamily="2" charset="0"/>
              </a:rPr>
              <a:t>solutions</a:t>
            </a:r>
            <a:endParaRPr lang="it-IT" sz="1200" dirty="0">
              <a:latin typeface="GOTHAM-BOOK" panose="02000504050000020004" pitchFamily="2" charset="0"/>
            </a:endParaRPr>
          </a:p>
        </p:txBody>
      </p:sp>
      <p:grpSp>
        <p:nvGrpSpPr>
          <p:cNvPr id="73" name="Gruppo 72">
            <a:extLst>
              <a:ext uri="{FF2B5EF4-FFF2-40B4-BE49-F238E27FC236}">
                <a16:creationId xmlns:a16="http://schemas.microsoft.com/office/drawing/2014/main" id="{BB398FCE-4A02-4076-BE2C-A8B73DE634BF}"/>
              </a:ext>
            </a:extLst>
          </p:cNvPr>
          <p:cNvGrpSpPr/>
          <p:nvPr/>
        </p:nvGrpSpPr>
        <p:grpSpPr>
          <a:xfrm>
            <a:off x="465205" y="1681885"/>
            <a:ext cx="2051885" cy="1921832"/>
            <a:chOff x="465205" y="1681885"/>
            <a:chExt cx="2051885" cy="1921832"/>
          </a:xfrm>
        </p:grpSpPr>
        <p:pic>
          <p:nvPicPr>
            <p:cNvPr id="74" name="Immagine 73">
              <a:extLst>
                <a:ext uri="{FF2B5EF4-FFF2-40B4-BE49-F238E27FC236}">
                  <a16:creationId xmlns:a16="http://schemas.microsoft.com/office/drawing/2014/main" id="{2ED42DA5-A4A0-4695-A574-16DE673F8A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5205" y="1681885"/>
              <a:ext cx="2051885" cy="1921832"/>
            </a:xfrm>
            <a:prstGeom prst="rect">
              <a:avLst/>
            </a:prstGeom>
          </p:spPr>
        </p:pic>
        <p:sp>
          <p:nvSpPr>
            <p:cNvPr id="75" name="Ovale 74">
              <a:extLst>
                <a:ext uri="{FF2B5EF4-FFF2-40B4-BE49-F238E27FC236}">
                  <a16:creationId xmlns:a16="http://schemas.microsoft.com/office/drawing/2014/main" id="{148FAD50-B029-4DF9-8D4E-942B2AD2C65F}"/>
                </a:ext>
              </a:extLst>
            </p:cNvPr>
            <p:cNvSpPr/>
            <p:nvPr/>
          </p:nvSpPr>
          <p:spPr>
            <a:xfrm>
              <a:off x="694351" y="1935059"/>
              <a:ext cx="1479720" cy="1479720"/>
            </a:xfrm>
            <a:prstGeom prst="ellipse">
              <a:avLst/>
            </a:prstGeom>
            <a:noFill/>
            <a:ln w="38100">
              <a:solidFill>
                <a:srgbClr val="E57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693234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0C03CABF-19B8-40C5-B656-419212D3AB46}"/>
              </a:ext>
            </a:extLst>
          </p:cNvPr>
          <p:cNvSpPr/>
          <p:nvPr/>
        </p:nvSpPr>
        <p:spPr>
          <a:xfrm>
            <a:off x="9820275" y="6181725"/>
            <a:ext cx="2233160" cy="5931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7699DEDB-9858-45A0-9EC9-D15742960DE4}"/>
              </a:ext>
            </a:extLst>
          </p:cNvPr>
          <p:cNvSpPr/>
          <p:nvPr/>
        </p:nvSpPr>
        <p:spPr>
          <a:xfrm>
            <a:off x="-38263" y="391759"/>
            <a:ext cx="12230264" cy="6940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8A68A9B-68F9-40E1-965F-60F4D70ACC2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8264" y="136116"/>
            <a:ext cx="12244099" cy="7094069"/>
          </a:xfrm>
          <a:prstGeom prst="rect">
            <a:avLst/>
          </a:prstGeom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2707D493-ADE1-4EEE-A3DF-1D845EA30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89" y="391759"/>
            <a:ext cx="10170338" cy="1025096"/>
          </a:xfrm>
          <a:prstGeom prst="rect">
            <a:avLst/>
          </a:prstGeom>
        </p:spPr>
        <p:txBody>
          <a:bodyPr/>
          <a:lstStyle/>
          <a:p>
            <a:r>
              <a:rPr lang="en-US" noProof="0" dirty="0">
                <a:solidFill>
                  <a:srgbClr val="E5720A"/>
                </a:solidFill>
              </a:rPr>
              <a:t>ARTEMA PACK IN THE WORLD</a:t>
            </a:r>
          </a:p>
        </p:txBody>
      </p:sp>
    </p:spTree>
    <p:extLst>
      <p:ext uri="{BB962C8B-B14F-4D97-AF65-F5344CB8AC3E}">
        <p14:creationId xmlns:p14="http://schemas.microsoft.com/office/powerpoint/2010/main" val="2602757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>
            <a:extLst>
              <a:ext uri="{FF2B5EF4-FFF2-40B4-BE49-F238E27FC236}">
                <a16:creationId xmlns:a16="http://schemas.microsoft.com/office/drawing/2014/main" id="{6B736936-BD4D-43BD-B99A-43AEAE79E6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0"/>
          <a:stretch/>
        </p:blipFill>
        <p:spPr>
          <a:xfrm>
            <a:off x="616417" y="3378458"/>
            <a:ext cx="2295595" cy="1545237"/>
          </a:xfrm>
          <a:prstGeom prst="rect">
            <a:avLst/>
          </a:prstGeom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2707D493-ADE1-4EEE-A3DF-1D845EA30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89" y="391759"/>
            <a:ext cx="10170338" cy="1025096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OUR SOLUTIONS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053734C9-C77D-44FE-BC8B-7592AA1D70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417" y="1416855"/>
            <a:ext cx="2295595" cy="1289359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81F3A0F-A276-4C40-8381-C4B3653F7F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5117" y="1488285"/>
            <a:ext cx="2295595" cy="1291042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92560241-18B6-4A8E-AFA5-B7430DB38A5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9019"/>
          <a:stretch/>
        </p:blipFill>
        <p:spPr>
          <a:xfrm>
            <a:off x="5735117" y="3516218"/>
            <a:ext cx="2295595" cy="1407477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3421BEC-116F-4B60-943A-2186EF9E3E76}"/>
              </a:ext>
            </a:extLst>
          </p:cNvPr>
          <p:cNvSpPr txBox="1"/>
          <p:nvPr/>
        </p:nvSpPr>
        <p:spPr>
          <a:xfrm>
            <a:off x="8878802" y="3463232"/>
            <a:ext cx="24543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E5720A"/>
                </a:solidFill>
                <a:latin typeface="Gotham" panose="02000504050000020004" pitchFamily="2" charset="0"/>
              </a:rPr>
              <a:t>PALETTISATION</a:t>
            </a:r>
          </a:p>
          <a:p>
            <a:pPr algn="ctr"/>
            <a:endParaRPr lang="it-IT" sz="1600" b="1" dirty="0">
              <a:solidFill>
                <a:srgbClr val="E5720A"/>
              </a:solidFill>
              <a:latin typeface="Gotham" panose="02000504050000020004" pitchFamily="2" charset="0"/>
            </a:endParaRPr>
          </a:p>
          <a:p>
            <a:pPr algn="ctr"/>
            <a:endParaRPr lang="it-IT" sz="1600" b="1" dirty="0">
              <a:solidFill>
                <a:srgbClr val="E5720A"/>
              </a:solidFill>
              <a:latin typeface="Gotham" panose="02000504050000020004" pitchFamily="2" charset="0"/>
            </a:endParaRPr>
          </a:p>
          <a:p>
            <a:pPr algn="ctr"/>
            <a:r>
              <a:rPr lang="it-IT" sz="1600" b="1" dirty="0">
                <a:solidFill>
                  <a:srgbClr val="E5720A"/>
                </a:solidFill>
                <a:latin typeface="Gotham" panose="02000504050000020004" pitchFamily="2" charset="0"/>
              </a:rPr>
              <a:t>AUXILIARY EQUIPMENT</a:t>
            </a:r>
          </a:p>
          <a:p>
            <a:pPr algn="ctr"/>
            <a:endParaRPr lang="it-IT" sz="1600" b="1" dirty="0">
              <a:solidFill>
                <a:srgbClr val="E5720A"/>
              </a:solidFill>
              <a:latin typeface="Gotham" panose="02000504050000020004" pitchFamily="2" charset="0"/>
            </a:endParaRPr>
          </a:p>
          <a:p>
            <a:pPr algn="ctr"/>
            <a:endParaRPr lang="it-IT" sz="1600" b="1" dirty="0">
              <a:solidFill>
                <a:srgbClr val="E5720A"/>
              </a:solidFill>
              <a:latin typeface="Gotham" panose="02000504050000020004" pitchFamily="2" charset="0"/>
            </a:endParaRPr>
          </a:p>
          <a:p>
            <a:pPr algn="ctr"/>
            <a:r>
              <a:rPr lang="it-IT" sz="1600" b="1" dirty="0">
                <a:solidFill>
                  <a:srgbClr val="E5720A"/>
                </a:solidFill>
                <a:latin typeface="Gotham" panose="02000504050000020004" pitchFamily="2" charset="0"/>
              </a:rPr>
              <a:t>AUTOMATION AND HANDLING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FD8976B2-77BB-4AA2-B17E-376035EB16A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5980" y="1224540"/>
            <a:ext cx="2680006" cy="204997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F0F225F-91C4-47DF-B2FC-54AA1FF9F476}"/>
              </a:ext>
            </a:extLst>
          </p:cNvPr>
          <p:cNvSpPr txBox="1"/>
          <p:nvPr/>
        </p:nvSpPr>
        <p:spPr>
          <a:xfrm>
            <a:off x="2156147" y="1566611"/>
            <a:ext cx="426364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E5720A"/>
                </a:solidFill>
                <a:latin typeface="Gotham" panose="02000504050000020004" pitchFamily="2" charset="0"/>
              </a:rPr>
              <a:t>WRAP AROUND</a:t>
            </a:r>
          </a:p>
          <a:p>
            <a:pPr algn="ctr"/>
            <a:endParaRPr lang="it-IT" sz="1600" dirty="0">
              <a:latin typeface="Gotham" panose="02000504050000020004" pitchFamily="2" charset="0"/>
            </a:endParaRPr>
          </a:p>
          <a:p>
            <a:pPr algn="ctr"/>
            <a:endParaRPr lang="it-IT" sz="1600" dirty="0">
              <a:latin typeface="Gotham" panose="02000504050000020004" pitchFamily="2" charset="0"/>
            </a:endParaRPr>
          </a:p>
          <a:p>
            <a:pPr algn="ctr"/>
            <a:endParaRPr lang="it-IT" sz="1600" dirty="0">
              <a:latin typeface="Gotham" panose="02000504050000020004" pitchFamily="2" charset="0"/>
            </a:endParaRPr>
          </a:p>
          <a:p>
            <a:pPr algn="ctr"/>
            <a:r>
              <a:rPr lang="it-IT" sz="1600" b="1" dirty="0">
                <a:solidFill>
                  <a:srgbClr val="E5720A"/>
                </a:solidFill>
                <a:latin typeface="Gotham" panose="02000504050000020004" pitchFamily="2" charset="0"/>
              </a:rPr>
              <a:t>SHRINK WRAPPING MACHINE</a:t>
            </a:r>
          </a:p>
          <a:p>
            <a:pPr algn="ctr"/>
            <a:endParaRPr lang="it-IT" sz="1600" dirty="0">
              <a:latin typeface="Gotham" panose="02000504050000020004" pitchFamily="2" charset="0"/>
            </a:endParaRPr>
          </a:p>
          <a:p>
            <a:pPr algn="ctr"/>
            <a:endParaRPr lang="it-IT" sz="1600" dirty="0">
              <a:latin typeface="Gotham" panose="02000504050000020004" pitchFamily="2" charset="0"/>
            </a:endParaRPr>
          </a:p>
          <a:p>
            <a:pPr algn="ctr"/>
            <a:r>
              <a:rPr lang="it-IT" sz="1600" b="1" dirty="0">
                <a:solidFill>
                  <a:srgbClr val="E5720A"/>
                </a:solidFill>
                <a:latin typeface="Gotham" panose="02000504050000020004" pitchFamily="2" charset="0"/>
              </a:rPr>
              <a:t>TRAY FORMING MACHINES</a:t>
            </a:r>
            <a:endParaRPr lang="it-IT" sz="1600" dirty="0">
              <a:latin typeface="Gotham" panose="02000504050000020004" pitchFamily="2" charset="0"/>
            </a:endParaRPr>
          </a:p>
          <a:p>
            <a:pPr algn="ctr"/>
            <a:endParaRPr lang="it-IT" sz="1600" dirty="0">
              <a:latin typeface="Gotham" panose="02000504050000020004" pitchFamily="2" charset="0"/>
            </a:endParaRPr>
          </a:p>
          <a:p>
            <a:pPr algn="ctr"/>
            <a:endParaRPr lang="it-IT" sz="1600" dirty="0">
              <a:latin typeface="Gotham" panose="02000504050000020004" pitchFamily="2" charset="0"/>
            </a:endParaRPr>
          </a:p>
          <a:p>
            <a:pPr algn="ctr"/>
            <a:r>
              <a:rPr lang="it-IT" sz="1600" b="1" dirty="0">
                <a:solidFill>
                  <a:srgbClr val="E5720A"/>
                </a:solidFill>
                <a:latin typeface="Gotham" panose="02000504050000020004" pitchFamily="2" charset="0"/>
              </a:rPr>
              <a:t>PICK and PLACE</a:t>
            </a:r>
          </a:p>
          <a:p>
            <a:pPr algn="ctr"/>
            <a:r>
              <a:rPr lang="en-US" sz="1600" dirty="0">
                <a:latin typeface="Gotham" panose="02000504050000020004" pitchFamily="2" charset="0"/>
              </a:rPr>
              <a:t>for American boxes and trays</a:t>
            </a:r>
          </a:p>
          <a:p>
            <a:pPr algn="ctr"/>
            <a:endParaRPr lang="it-IT" sz="1600" dirty="0">
              <a:latin typeface="Gotham" panose="02000504050000020004" pitchFamily="2" charset="0"/>
            </a:endParaRPr>
          </a:p>
          <a:p>
            <a:pPr algn="ctr"/>
            <a:endParaRPr lang="it-IT" sz="1600" dirty="0">
              <a:latin typeface="Gotham" panose="02000504050000020004" pitchFamily="2" charset="0"/>
            </a:endParaRPr>
          </a:p>
          <a:p>
            <a:pPr algn="ctr"/>
            <a:r>
              <a:rPr lang="it-IT" sz="1600" b="1" dirty="0">
                <a:solidFill>
                  <a:srgbClr val="E5720A"/>
                </a:solidFill>
                <a:latin typeface="Gotham" panose="02000504050000020004" pitchFamily="2" charset="0"/>
              </a:rPr>
              <a:t>CRATE PACKERS </a:t>
            </a:r>
          </a:p>
          <a:p>
            <a:pPr algn="ctr"/>
            <a:r>
              <a:rPr lang="it-IT" sz="1600" dirty="0">
                <a:latin typeface="Gotham" panose="02000504050000020004" pitchFamily="2" charset="0"/>
              </a:rPr>
              <a:t>for </a:t>
            </a:r>
            <a:r>
              <a:rPr lang="it-IT" sz="1600" dirty="0" err="1">
                <a:latin typeface="Gotham" panose="02000504050000020004" pitchFamily="2" charset="0"/>
              </a:rPr>
              <a:t>plastic</a:t>
            </a:r>
            <a:r>
              <a:rPr lang="it-IT" sz="1600" dirty="0">
                <a:latin typeface="Gotham" panose="02000504050000020004" pitchFamily="2" charset="0"/>
              </a:rPr>
              <a:t> </a:t>
            </a:r>
            <a:r>
              <a:rPr lang="it-IT" sz="1600" dirty="0" err="1">
                <a:latin typeface="Gotham" panose="02000504050000020004" pitchFamily="2" charset="0"/>
              </a:rPr>
              <a:t>crates</a:t>
            </a:r>
            <a:endParaRPr lang="it-IT" sz="2000" dirty="0">
              <a:latin typeface="Gotham" panose="02000504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140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2707D493-ADE1-4EEE-A3DF-1D845EA30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89" y="391759"/>
            <a:ext cx="10170338" cy="1025096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WRAP AROUND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62044F6-C61B-4676-AEA4-A289B95C69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6725" y="4783615"/>
            <a:ext cx="2178803" cy="145282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8F06155-C017-4BE3-992F-ECA818228A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368" y="4785121"/>
            <a:ext cx="2873384" cy="145433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9F9536F-9F8A-4E20-9826-A8FBF11548C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368" y="1747329"/>
            <a:ext cx="5184160" cy="2911770"/>
          </a:xfrm>
          <a:prstGeom prst="rect">
            <a:avLst/>
          </a:prstGeom>
        </p:spPr>
      </p:pic>
      <p:grpSp>
        <p:nvGrpSpPr>
          <p:cNvPr id="13" name="Gruppo 12">
            <a:extLst>
              <a:ext uri="{FF2B5EF4-FFF2-40B4-BE49-F238E27FC236}">
                <a16:creationId xmlns:a16="http://schemas.microsoft.com/office/drawing/2014/main" id="{C860DA78-80DA-4600-ABB3-8DC15FA5765B}"/>
              </a:ext>
            </a:extLst>
          </p:cNvPr>
          <p:cNvGrpSpPr/>
          <p:nvPr/>
        </p:nvGrpSpPr>
        <p:grpSpPr>
          <a:xfrm>
            <a:off x="6244360" y="1804631"/>
            <a:ext cx="1252258" cy="998306"/>
            <a:chOff x="2263823" y="2491495"/>
            <a:chExt cx="1736779" cy="1384570"/>
          </a:xfrm>
        </p:grpSpPr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E06CBB90-CC12-431C-B959-4DF216D448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45851" y="2491495"/>
              <a:ext cx="1260391" cy="835755"/>
            </a:xfrm>
            <a:prstGeom prst="rect">
              <a:avLst/>
            </a:prstGeom>
          </p:spPr>
        </p:pic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F7DACAA6-A173-4B53-A44D-C388554EF697}"/>
                </a:ext>
              </a:extLst>
            </p:cNvPr>
            <p:cNvSpPr txBox="1"/>
            <p:nvPr/>
          </p:nvSpPr>
          <p:spPr>
            <a:xfrm>
              <a:off x="2263823" y="3310474"/>
              <a:ext cx="1736779" cy="565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50" dirty="0">
                  <a:latin typeface="Gotham" panose="02000504050000020004" pitchFamily="2" charset="0"/>
                </a:rPr>
                <a:t>Full case</a:t>
              </a:r>
              <a:br>
                <a:rPr lang="it-IT" sz="1050" dirty="0">
                  <a:latin typeface="Gotham" panose="02000504050000020004" pitchFamily="2" charset="0"/>
                </a:rPr>
              </a:br>
              <a:r>
                <a:rPr lang="it-IT" sz="1000" dirty="0">
                  <a:latin typeface="Gotham" panose="02000504050000020004" pitchFamily="2" charset="0"/>
                </a:rPr>
                <a:t>(with </a:t>
              </a:r>
              <a:r>
                <a:rPr lang="it-IT" sz="1000" dirty="0" err="1">
                  <a:latin typeface="Gotham" panose="02000504050000020004" pitchFamily="2" charset="0"/>
                </a:rPr>
                <a:t>lid</a:t>
              </a:r>
              <a:r>
                <a:rPr lang="it-IT" sz="1000" dirty="0">
                  <a:latin typeface="Gotham" panose="02000504050000020004" pitchFamily="2" charset="0"/>
                </a:rPr>
                <a:t>)</a:t>
              </a:r>
            </a:p>
          </p:txBody>
        </p:sp>
      </p:grp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BAAD9B99-78C6-4101-9116-609FDD643AC9}"/>
              </a:ext>
            </a:extLst>
          </p:cNvPr>
          <p:cNvGrpSpPr/>
          <p:nvPr/>
        </p:nvGrpSpPr>
        <p:grpSpPr>
          <a:xfrm>
            <a:off x="7465214" y="1804629"/>
            <a:ext cx="1025018" cy="1014563"/>
            <a:chOff x="4132334" y="2562673"/>
            <a:chExt cx="1421616" cy="1407117"/>
          </a:xfrm>
        </p:grpSpPr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AFC77967-A92D-4C2B-AB34-D7E8C57620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54113" y="2562673"/>
              <a:ext cx="1214899" cy="721712"/>
            </a:xfrm>
            <a:prstGeom prst="rect">
              <a:avLst/>
            </a:prstGeom>
          </p:spPr>
        </p:pic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945D2502-4066-438D-A9F5-6088390C3020}"/>
                </a:ext>
              </a:extLst>
            </p:cNvPr>
            <p:cNvSpPr txBox="1"/>
            <p:nvPr/>
          </p:nvSpPr>
          <p:spPr>
            <a:xfrm>
              <a:off x="4132334" y="3393528"/>
              <a:ext cx="1421616" cy="576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50" dirty="0" err="1">
                  <a:latin typeface="Gotham" panose="02000504050000020004" pitchFamily="2" charset="0"/>
                </a:rPr>
                <a:t>Tuck</a:t>
              </a:r>
              <a:r>
                <a:rPr lang="it-IT" sz="1050" dirty="0">
                  <a:latin typeface="Gotham" panose="02000504050000020004" pitchFamily="2" charset="0"/>
                </a:rPr>
                <a:t> top </a:t>
              </a:r>
              <a:r>
                <a:rPr lang="it-IT" sz="1050" dirty="0" err="1">
                  <a:latin typeface="Gotham" panose="02000504050000020004" pitchFamily="2" charset="0"/>
                </a:rPr>
                <a:t>tray</a:t>
              </a:r>
              <a:endParaRPr lang="it-IT" sz="1050" dirty="0">
                <a:latin typeface="Gotham" panose="02000504050000020004" pitchFamily="2" charset="0"/>
              </a:endParaRPr>
            </a:p>
          </p:txBody>
        </p:sp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1E3B9525-D3C4-4D17-91FB-69645879BC6A}"/>
              </a:ext>
            </a:extLst>
          </p:cNvPr>
          <p:cNvGrpSpPr/>
          <p:nvPr/>
        </p:nvGrpSpPr>
        <p:grpSpPr>
          <a:xfrm>
            <a:off x="8501843" y="1804628"/>
            <a:ext cx="1337862" cy="1148433"/>
            <a:chOff x="5851774" y="2491495"/>
            <a:chExt cx="1855508" cy="1592784"/>
          </a:xfrm>
        </p:grpSpPr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7522B2E8-4D9C-421B-A1E4-1CD1690CA7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30223" y="2491495"/>
              <a:ext cx="1260391" cy="835756"/>
            </a:xfrm>
            <a:prstGeom prst="rect">
              <a:avLst/>
            </a:prstGeom>
          </p:spPr>
        </p:pic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EDC22AA9-2529-44C0-841B-297DA9E6076B}"/>
                </a:ext>
              </a:extLst>
            </p:cNvPr>
            <p:cNvSpPr txBox="1"/>
            <p:nvPr/>
          </p:nvSpPr>
          <p:spPr>
            <a:xfrm>
              <a:off x="5851774" y="3283914"/>
              <a:ext cx="1855508" cy="800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latin typeface="Gotham" panose="02000504050000020004" pitchFamily="2" charset="0"/>
                </a:rPr>
                <a:t>Tray with side panels of different heights</a:t>
              </a:r>
              <a:endParaRPr lang="it-IT" sz="1050" dirty="0">
                <a:latin typeface="Gotham" panose="02000504050000020004" pitchFamily="2" charset="0"/>
              </a:endParaRPr>
            </a:p>
          </p:txBody>
        </p:sp>
      </p:grp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B554ED96-B27D-494F-B377-67A87D17AC7D}"/>
              </a:ext>
            </a:extLst>
          </p:cNvPr>
          <p:cNvGrpSpPr/>
          <p:nvPr/>
        </p:nvGrpSpPr>
        <p:grpSpPr>
          <a:xfrm>
            <a:off x="10852863" y="1804629"/>
            <a:ext cx="1374498" cy="1201785"/>
            <a:chOff x="9606825" y="2471716"/>
            <a:chExt cx="1906319" cy="1666779"/>
          </a:xfrm>
        </p:grpSpPr>
        <p:pic>
          <p:nvPicPr>
            <p:cNvPr id="23" name="Immagine 22">
              <a:extLst>
                <a:ext uri="{FF2B5EF4-FFF2-40B4-BE49-F238E27FC236}">
                  <a16:creationId xmlns:a16="http://schemas.microsoft.com/office/drawing/2014/main" id="{3050870A-ACD1-4AE7-BABE-4A88B2A2B4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17013" y="2471716"/>
              <a:ext cx="838985" cy="812669"/>
            </a:xfrm>
            <a:prstGeom prst="rect">
              <a:avLst/>
            </a:prstGeom>
          </p:spPr>
        </p:pic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3C4994E3-64C8-4CE9-A095-152E90B1F35D}"/>
                </a:ext>
              </a:extLst>
            </p:cNvPr>
            <p:cNvSpPr txBox="1"/>
            <p:nvPr/>
          </p:nvSpPr>
          <p:spPr>
            <a:xfrm>
              <a:off x="9606825" y="3338130"/>
              <a:ext cx="1906319" cy="800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latin typeface="Gotham" panose="02000504050000020004" pitchFamily="2" charset="0"/>
                </a:rPr>
                <a:t>Pre-scored, easy-to-open box for counter display</a:t>
              </a:r>
              <a:endParaRPr lang="it-IT" sz="1050" dirty="0">
                <a:latin typeface="Gotham" panose="02000504050000020004" pitchFamily="2" charset="0"/>
              </a:endParaRPr>
            </a:p>
          </p:txBody>
        </p:sp>
      </p:grp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32DD2378-1DD7-4F70-A064-7DA06544024C}"/>
              </a:ext>
            </a:extLst>
          </p:cNvPr>
          <p:cNvGrpSpPr/>
          <p:nvPr/>
        </p:nvGrpSpPr>
        <p:grpSpPr>
          <a:xfrm>
            <a:off x="9885002" y="1804630"/>
            <a:ext cx="1021747" cy="1020478"/>
            <a:chOff x="7883599" y="2491495"/>
            <a:chExt cx="1417081" cy="1415320"/>
          </a:xfrm>
        </p:grpSpPr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id="{20704918-1AFF-4DAD-8E14-CD8749F617CE}"/>
                </a:ext>
              </a:extLst>
            </p:cNvPr>
            <p:cNvSpPr txBox="1"/>
            <p:nvPr/>
          </p:nvSpPr>
          <p:spPr>
            <a:xfrm>
              <a:off x="7926455" y="3330553"/>
              <a:ext cx="1374225" cy="576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50" dirty="0">
                  <a:latin typeface="Gotham" panose="02000504050000020004" pitchFamily="2" charset="0"/>
                </a:rPr>
                <a:t>Box with </a:t>
              </a:r>
              <a:r>
                <a:rPr lang="it-IT" sz="1050" dirty="0" err="1">
                  <a:latin typeface="Gotham" panose="02000504050000020004" pitchFamily="2" charset="0"/>
                </a:rPr>
                <a:t>overflap</a:t>
              </a:r>
              <a:endParaRPr lang="it-IT" sz="1050" dirty="0">
                <a:latin typeface="Gotham" panose="02000504050000020004" pitchFamily="2" charset="0"/>
              </a:endParaRPr>
            </a:p>
          </p:txBody>
        </p:sp>
        <p:pic>
          <p:nvPicPr>
            <p:cNvPr id="27" name="Immagine 26">
              <a:extLst>
                <a:ext uri="{FF2B5EF4-FFF2-40B4-BE49-F238E27FC236}">
                  <a16:creationId xmlns:a16="http://schemas.microsoft.com/office/drawing/2014/main" id="{F2980DE9-BC62-4A64-BF5D-A180243F4F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83599" y="2491495"/>
              <a:ext cx="1175252" cy="873051"/>
            </a:xfrm>
            <a:prstGeom prst="rect">
              <a:avLst/>
            </a:prstGeom>
          </p:spPr>
        </p:pic>
      </p:grp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6D0552D1-4D9F-411F-8B19-F43C3674A6D4}"/>
              </a:ext>
            </a:extLst>
          </p:cNvPr>
          <p:cNvGrpSpPr/>
          <p:nvPr/>
        </p:nvGrpSpPr>
        <p:grpSpPr>
          <a:xfrm>
            <a:off x="5300836" y="1804630"/>
            <a:ext cx="908771" cy="1024409"/>
            <a:chOff x="667255" y="2453530"/>
            <a:chExt cx="1260391" cy="1420772"/>
          </a:xfrm>
        </p:grpSpPr>
        <p:pic>
          <p:nvPicPr>
            <p:cNvPr id="30" name="Immagine 29">
              <a:extLst>
                <a:ext uri="{FF2B5EF4-FFF2-40B4-BE49-F238E27FC236}">
                  <a16:creationId xmlns:a16="http://schemas.microsoft.com/office/drawing/2014/main" id="{E75E7E67-FF9A-484F-9542-25303C6D2B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7255" y="2453530"/>
              <a:ext cx="1260391" cy="830855"/>
            </a:xfrm>
            <a:prstGeom prst="rect">
              <a:avLst/>
            </a:prstGeom>
          </p:spPr>
        </p:pic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4DCE20AF-AF11-4DA8-9E5E-B78BA8E395A5}"/>
                </a:ext>
              </a:extLst>
            </p:cNvPr>
            <p:cNvSpPr txBox="1"/>
            <p:nvPr/>
          </p:nvSpPr>
          <p:spPr>
            <a:xfrm>
              <a:off x="799563" y="3298040"/>
              <a:ext cx="1048819" cy="576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50" dirty="0">
                  <a:latin typeface="Gotham" panose="02000504050000020004" pitchFamily="2" charset="0"/>
                </a:rPr>
                <a:t>Open </a:t>
              </a:r>
              <a:r>
                <a:rPr lang="it-IT" sz="1050" dirty="0" err="1">
                  <a:latin typeface="Gotham" panose="02000504050000020004" pitchFamily="2" charset="0"/>
                </a:rPr>
                <a:t>Tray</a:t>
              </a:r>
              <a:endParaRPr lang="it-IT" sz="1050" dirty="0">
                <a:latin typeface="Gotham" panose="02000504050000020004" pitchFamily="2" charset="0"/>
              </a:endParaRPr>
            </a:p>
          </p:txBody>
        </p:sp>
      </p:grp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298003BB-8F1B-4DD6-A619-F716F5A37FF9}"/>
              </a:ext>
            </a:extLst>
          </p:cNvPr>
          <p:cNvSpPr txBox="1"/>
          <p:nvPr/>
        </p:nvSpPr>
        <p:spPr>
          <a:xfrm>
            <a:off x="5596259" y="3166803"/>
            <a:ext cx="6595740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600" b="1" spc="200" dirty="0" err="1">
                <a:solidFill>
                  <a:srgbClr val="E57200"/>
                </a:solidFill>
                <a:latin typeface="Gotham" panose="02000504050000020004" pitchFamily="2" charset="0"/>
              </a:rPr>
              <a:t>Configurations</a:t>
            </a:r>
            <a:endParaRPr lang="it-IT" sz="1600" b="1" spc="200" dirty="0">
              <a:solidFill>
                <a:srgbClr val="E57200"/>
              </a:solidFill>
              <a:latin typeface="Gotham" panose="02000504050000020004" pitchFamily="2" charset="0"/>
            </a:endParaRPr>
          </a:p>
        </p:txBody>
      </p:sp>
      <p:grpSp>
        <p:nvGrpSpPr>
          <p:cNvPr id="60" name="Gruppo 59">
            <a:extLst>
              <a:ext uri="{FF2B5EF4-FFF2-40B4-BE49-F238E27FC236}">
                <a16:creationId xmlns:a16="http://schemas.microsoft.com/office/drawing/2014/main" id="{193E3C32-8926-4947-AA73-89EFA2B42E0F}"/>
              </a:ext>
            </a:extLst>
          </p:cNvPr>
          <p:cNvGrpSpPr/>
          <p:nvPr/>
        </p:nvGrpSpPr>
        <p:grpSpPr>
          <a:xfrm>
            <a:off x="7138847" y="3520767"/>
            <a:ext cx="1622019" cy="1839357"/>
            <a:chOff x="7019947" y="3520767"/>
            <a:chExt cx="1622019" cy="1839357"/>
          </a:xfrm>
        </p:grpSpPr>
        <p:sp>
          <p:nvSpPr>
            <p:cNvPr id="34" name="CasellaDiTesto 33">
              <a:extLst>
                <a:ext uri="{FF2B5EF4-FFF2-40B4-BE49-F238E27FC236}">
                  <a16:creationId xmlns:a16="http://schemas.microsoft.com/office/drawing/2014/main" id="{700E3048-0997-4928-82F4-6D3AF4A92332}"/>
                </a:ext>
              </a:extLst>
            </p:cNvPr>
            <p:cNvSpPr txBox="1"/>
            <p:nvPr/>
          </p:nvSpPr>
          <p:spPr>
            <a:xfrm>
              <a:off x="7019947" y="4929237"/>
              <a:ext cx="162201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Gotham" panose="02000504050000020004" pitchFamily="2" charset="0"/>
                </a:rPr>
                <a:t>Front or back infeed conveyor</a:t>
              </a:r>
              <a:endParaRPr lang="it-IT" sz="1100" dirty="0">
                <a:latin typeface="Gotham" panose="02000504050000020004" pitchFamily="2" charset="0"/>
              </a:endParaRPr>
            </a:p>
          </p:txBody>
        </p:sp>
        <p:grpSp>
          <p:nvGrpSpPr>
            <p:cNvPr id="37" name="Gruppo 36">
              <a:extLst>
                <a:ext uri="{FF2B5EF4-FFF2-40B4-BE49-F238E27FC236}">
                  <a16:creationId xmlns:a16="http://schemas.microsoft.com/office/drawing/2014/main" id="{39330491-AC9E-4BB4-8719-DA17EDBDCA7C}"/>
                </a:ext>
              </a:extLst>
            </p:cNvPr>
            <p:cNvGrpSpPr/>
            <p:nvPr/>
          </p:nvGrpSpPr>
          <p:grpSpPr>
            <a:xfrm>
              <a:off x="7603306" y="3520767"/>
              <a:ext cx="436320" cy="1341448"/>
              <a:chOff x="3740349" y="4707234"/>
              <a:chExt cx="436320" cy="1341448"/>
            </a:xfrm>
          </p:grpSpPr>
          <p:pic>
            <p:nvPicPr>
              <p:cNvPr id="38" name="Immagine 37">
                <a:extLst>
                  <a:ext uri="{FF2B5EF4-FFF2-40B4-BE49-F238E27FC236}">
                    <a16:creationId xmlns:a16="http://schemas.microsoft.com/office/drawing/2014/main" id="{7E1DAB25-09CA-4285-A2AD-C060D4948D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740349" y="4906218"/>
                <a:ext cx="436320" cy="938719"/>
              </a:xfrm>
              <a:prstGeom prst="rect">
                <a:avLst/>
              </a:prstGeom>
            </p:spPr>
          </p:pic>
          <p:sp>
            <p:nvSpPr>
              <p:cNvPr id="39" name="Freccia sinistra 50">
                <a:extLst>
                  <a:ext uri="{FF2B5EF4-FFF2-40B4-BE49-F238E27FC236}">
                    <a16:creationId xmlns:a16="http://schemas.microsoft.com/office/drawing/2014/main" id="{96F47FEF-97A6-41DF-92F1-BBFDAB7B5A38}"/>
                  </a:ext>
                </a:extLst>
              </p:cNvPr>
              <p:cNvSpPr/>
              <p:nvPr/>
            </p:nvSpPr>
            <p:spPr>
              <a:xfrm rot="16200000">
                <a:off x="3839387" y="4798993"/>
                <a:ext cx="246632" cy="63114"/>
              </a:xfrm>
              <a:prstGeom prst="lef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40" name="Freccia sinistra 51">
                <a:extLst>
                  <a:ext uri="{FF2B5EF4-FFF2-40B4-BE49-F238E27FC236}">
                    <a16:creationId xmlns:a16="http://schemas.microsoft.com/office/drawing/2014/main" id="{D7541516-7FE1-4423-885E-6DE06F968333}"/>
                  </a:ext>
                </a:extLst>
              </p:cNvPr>
              <p:cNvSpPr/>
              <p:nvPr/>
            </p:nvSpPr>
            <p:spPr>
              <a:xfrm rot="5400000">
                <a:off x="3839387" y="5893809"/>
                <a:ext cx="246632" cy="63114"/>
              </a:xfrm>
              <a:prstGeom prst="lef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</p:grpSp>
      </p:grpSp>
      <p:grpSp>
        <p:nvGrpSpPr>
          <p:cNvPr id="57" name="Gruppo 56">
            <a:extLst>
              <a:ext uri="{FF2B5EF4-FFF2-40B4-BE49-F238E27FC236}">
                <a16:creationId xmlns:a16="http://schemas.microsoft.com/office/drawing/2014/main" id="{BECDBADC-FB6E-4A4B-AE33-8F3A040C249B}"/>
              </a:ext>
            </a:extLst>
          </p:cNvPr>
          <p:cNvGrpSpPr/>
          <p:nvPr/>
        </p:nvGrpSpPr>
        <p:grpSpPr>
          <a:xfrm>
            <a:off x="10347579" y="3632906"/>
            <a:ext cx="1911096" cy="1727218"/>
            <a:chOff x="10347579" y="3632906"/>
            <a:chExt cx="1911096" cy="1727218"/>
          </a:xfrm>
        </p:grpSpPr>
        <p:sp>
          <p:nvSpPr>
            <p:cNvPr id="35" name="CasellaDiTesto 34">
              <a:extLst>
                <a:ext uri="{FF2B5EF4-FFF2-40B4-BE49-F238E27FC236}">
                  <a16:creationId xmlns:a16="http://schemas.microsoft.com/office/drawing/2014/main" id="{4F33EC92-3391-40DF-B9EB-61AAD8E50D3B}"/>
                </a:ext>
              </a:extLst>
            </p:cNvPr>
            <p:cNvSpPr txBox="1"/>
            <p:nvPr/>
          </p:nvSpPr>
          <p:spPr>
            <a:xfrm>
              <a:off x="10347579" y="4929237"/>
              <a:ext cx="191109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Gotham" panose="02000504050000020004" pitchFamily="2" charset="0"/>
                </a:rPr>
                <a:t>Inline or 90° degree infeed conveyor</a:t>
              </a:r>
              <a:endParaRPr lang="it-IT" sz="1100" dirty="0">
                <a:latin typeface="Gotham" panose="02000504050000020004" pitchFamily="2" charset="0"/>
              </a:endParaRPr>
            </a:p>
          </p:txBody>
        </p:sp>
        <p:grpSp>
          <p:nvGrpSpPr>
            <p:cNvPr id="45" name="Gruppo 44">
              <a:extLst>
                <a:ext uri="{FF2B5EF4-FFF2-40B4-BE49-F238E27FC236}">
                  <a16:creationId xmlns:a16="http://schemas.microsoft.com/office/drawing/2014/main" id="{722CD77F-F167-4AF8-A5E7-BB4A296F8EB8}"/>
                </a:ext>
              </a:extLst>
            </p:cNvPr>
            <p:cNvGrpSpPr/>
            <p:nvPr/>
          </p:nvGrpSpPr>
          <p:grpSpPr>
            <a:xfrm>
              <a:off x="11029339" y="3632906"/>
              <a:ext cx="824479" cy="989472"/>
              <a:chOff x="7057486" y="4761313"/>
              <a:chExt cx="824479" cy="989472"/>
            </a:xfrm>
          </p:grpSpPr>
          <p:pic>
            <p:nvPicPr>
              <p:cNvPr id="46" name="Immagine 45">
                <a:extLst>
                  <a:ext uri="{FF2B5EF4-FFF2-40B4-BE49-F238E27FC236}">
                    <a16:creationId xmlns:a16="http://schemas.microsoft.com/office/drawing/2014/main" id="{9A28F3D6-EFDF-489A-98BE-1B2E0966847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057486" y="4981344"/>
                <a:ext cx="628403" cy="769441"/>
              </a:xfrm>
              <a:prstGeom prst="rect">
                <a:avLst/>
              </a:prstGeom>
            </p:spPr>
          </p:pic>
          <p:sp>
            <p:nvSpPr>
              <p:cNvPr id="47" name="Freccia sinistra 54">
                <a:extLst>
                  <a:ext uri="{FF2B5EF4-FFF2-40B4-BE49-F238E27FC236}">
                    <a16:creationId xmlns:a16="http://schemas.microsoft.com/office/drawing/2014/main" id="{DF8EF317-121B-4192-B534-92E08C8F638B}"/>
                  </a:ext>
                </a:extLst>
              </p:cNvPr>
              <p:cNvSpPr/>
              <p:nvPr/>
            </p:nvSpPr>
            <p:spPr>
              <a:xfrm rot="16200000">
                <a:off x="7165649" y="4853072"/>
                <a:ext cx="246632" cy="63114"/>
              </a:xfrm>
              <a:prstGeom prst="lef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48" name="Freccia sinistra 55">
                <a:extLst>
                  <a:ext uri="{FF2B5EF4-FFF2-40B4-BE49-F238E27FC236}">
                    <a16:creationId xmlns:a16="http://schemas.microsoft.com/office/drawing/2014/main" id="{219033C5-D16D-44CA-A708-093E7A519B10}"/>
                  </a:ext>
                </a:extLst>
              </p:cNvPr>
              <p:cNvSpPr/>
              <p:nvPr/>
            </p:nvSpPr>
            <p:spPr>
              <a:xfrm>
                <a:off x="7635333" y="5415452"/>
                <a:ext cx="246632" cy="63114"/>
              </a:xfrm>
              <a:prstGeom prst="lef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</p:grpSp>
      </p:grpSp>
      <p:grpSp>
        <p:nvGrpSpPr>
          <p:cNvPr id="58" name="Gruppo 57">
            <a:extLst>
              <a:ext uri="{FF2B5EF4-FFF2-40B4-BE49-F238E27FC236}">
                <a16:creationId xmlns:a16="http://schemas.microsoft.com/office/drawing/2014/main" id="{EAE1E521-40FA-4238-B2F1-8608A6264A96}"/>
              </a:ext>
            </a:extLst>
          </p:cNvPr>
          <p:cNvGrpSpPr/>
          <p:nvPr/>
        </p:nvGrpSpPr>
        <p:grpSpPr>
          <a:xfrm>
            <a:off x="8846659" y="3621043"/>
            <a:ext cx="1464719" cy="1739081"/>
            <a:chOff x="8783401" y="3621043"/>
            <a:chExt cx="1464719" cy="1739081"/>
          </a:xfrm>
        </p:grpSpPr>
        <p:sp>
          <p:nvSpPr>
            <p:cNvPr id="36" name="CasellaDiTesto 35">
              <a:extLst>
                <a:ext uri="{FF2B5EF4-FFF2-40B4-BE49-F238E27FC236}">
                  <a16:creationId xmlns:a16="http://schemas.microsoft.com/office/drawing/2014/main" id="{F6AD262A-D160-45D4-93B9-05A6AB2230C2}"/>
                </a:ext>
              </a:extLst>
            </p:cNvPr>
            <p:cNvSpPr txBox="1"/>
            <p:nvPr/>
          </p:nvSpPr>
          <p:spPr>
            <a:xfrm>
              <a:off x="8783401" y="4929237"/>
              <a:ext cx="146471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Gotham" panose="02000504050000020004" pitchFamily="2" charset="0"/>
                </a:rPr>
                <a:t>Single or double infeed conveyor</a:t>
              </a:r>
              <a:endParaRPr lang="it-IT" sz="1100" dirty="0">
                <a:latin typeface="Gotham" panose="02000504050000020004" pitchFamily="2" charset="0"/>
              </a:endParaRPr>
            </a:p>
          </p:txBody>
        </p:sp>
        <p:grpSp>
          <p:nvGrpSpPr>
            <p:cNvPr id="49" name="Gruppo 48">
              <a:extLst>
                <a:ext uri="{FF2B5EF4-FFF2-40B4-BE49-F238E27FC236}">
                  <a16:creationId xmlns:a16="http://schemas.microsoft.com/office/drawing/2014/main" id="{89DC712F-2368-4A7C-8B83-A79DEB2E79A5}"/>
                </a:ext>
              </a:extLst>
            </p:cNvPr>
            <p:cNvGrpSpPr/>
            <p:nvPr/>
          </p:nvGrpSpPr>
          <p:grpSpPr>
            <a:xfrm>
              <a:off x="9248846" y="3621043"/>
              <a:ext cx="500563" cy="979010"/>
              <a:chOff x="9711596" y="4761313"/>
              <a:chExt cx="500563" cy="979010"/>
            </a:xfrm>
          </p:grpSpPr>
          <p:pic>
            <p:nvPicPr>
              <p:cNvPr id="50" name="Immagine 49">
                <a:extLst>
                  <a:ext uri="{FF2B5EF4-FFF2-40B4-BE49-F238E27FC236}">
                    <a16:creationId xmlns:a16="http://schemas.microsoft.com/office/drawing/2014/main" id="{3F979FBE-C067-4E89-8372-3BC68386FB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711596" y="4988003"/>
                <a:ext cx="500563" cy="752320"/>
              </a:xfrm>
              <a:prstGeom prst="rect">
                <a:avLst/>
              </a:prstGeom>
            </p:spPr>
          </p:pic>
          <p:sp>
            <p:nvSpPr>
              <p:cNvPr id="51" name="Freccia sinistra 56">
                <a:extLst>
                  <a:ext uri="{FF2B5EF4-FFF2-40B4-BE49-F238E27FC236}">
                    <a16:creationId xmlns:a16="http://schemas.microsoft.com/office/drawing/2014/main" id="{E886376F-5B1B-430D-854B-7A797C9EF68C}"/>
                  </a:ext>
                </a:extLst>
              </p:cNvPr>
              <p:cNvSpPr/>
              <p:nvPr/>
            </p:nvSpPr>
            <p:spPr>
              <a:xfrm rot="16200000">
                <a:off x="9750726" y="4853072"/>
                <a:ext cx="246632" cy="63114"/>
              </a:xfrm>
              <a:prstGeom prst="lef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52" name="Freccia sinistra 57">
                <a:extLst>
                  <a:ext uri="{FF2B5EF4-FFF2-40B4-BE49-F238E27FC236}">
                    <a16:creationId xmlns:a16="http://schemas.microsoft.com/office/drawing/2014/main" id="{8FEB5862-C43E-4284-8B4B-B30CD1B4539F}"/>
                  </a:ext>
                </a:extLst>
              </p:cNvPr>
              <p:cNvSpPr/>
              <p:nvPr/>
            </p:nvSpPr>
            <p:spPr>
              <a:xfrm rot="16200000">
                <a:off x="9919001" y="4853072"/>
                <a:ext cx="246632" cy="63114"/>
              </a:xfrm>
              <a:prstGeom prst="lef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</p:grpSp>
      </p:grp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60D8FCC9-8C43-45D1-B830-515D29C05961}"/>
              </a:ext>
            </a:extLst>
          </p:cNvPr>
          <p:cNvSpPr txBox="1"/>
          <p:nvPr/>
        </p:nvSpPr>
        <p:spPr>
          <a:xfrm>
            <a:off x="5596259" y="1238071"/>
            <a:ext cx="6595740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600" b="1" spc="200" dirty="0" err="1">
                <a:solidFill>
                  <a:srgbClr val="E57200"/>
                </a:solidFill>
                <a:latin typeface="Gotham" panose="02000504050000020004" pitchFamily="2" charset="0"/>
              </a:rPr>
              <a:t>Secondary</a:t>
            </a:r>
            <a:r>
              <a:rPr lang="it-IT" sz="1600" b="1" spc="200" dirty="0">
                <a:solidFill>
                  <a:srgbClr val="E57200"/>
                </a:solidFill>
                <a:latin typeface="Gotham" panose="02000504050000020004" pitchFamily="2" charset="0"/>
              </a:rPr>
              <a:t> Packaging</a:t>
            </a:r>
          </a:p>
        </p:txBody>
      </p:sp>
      <p:grpSp>
        <p:nvGrpSpPr>
          <p:cNvPr id="61" name="Gruppo 60">
            <a:extLst>
              <a:ext uri="{FF2B5EF4-FFF2-40B4-BE49-F238E27FC236}">
                <a16:creationId xmlns:a16="http://schemas.microsoft.com/office/drawing/2014/main" id="{4ACCDA35-FF63-4779-B9D1-49FD0AD3DD9B}"/>
              </a:ext>
            </a:extLst>
          </p:cNvPr>
          <p:cNvGrpSpPr/>
          <p:nvPr/>
        </p:nvGrpSpPr>
        <p:grpSpPr>
          <a:xfrm>
            <a:off x="5588471" y="3761418"/>
            <a:ext cx="1378926" cy="1598706"/>
            <a:chOff x="5588471" y="3761418"/>
            <a:chExt cx="1378926" cy="1598706"/>
          </a:xfrm>
        </p:grpSpPr>
        <p:sp>
          <p:nvSpPr>
            <p:cNvPr id="33" name="CasellaDiTesto 32">
              <a:extLst>
                <a:ext uri="{FF2B5EF4-FFF2-40B4-BE49-F238E27FC236}">
                  <a16:creationId xmlns:a16="http://schemas.microsoft.com/office/drawing/2014/main" id="{64035A88-B2E4-4EB9-A1A7-6601B386D66F}"/>
                </a:ext>
              </a:extLst>
            </p:cNvPr>
            <p:cNvSpPr txBox="1"/>
            <p:nvPr/>
          </p:nvSpPr>
          <p:spPr>
            <a:xfrm>
              <a:off x="5588471" y="4929237"/>
              <a:ext cx="137892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Gotham" panose="02000504050000020004" pitchFamily="2" charset="0"/>
                </a:rPr>
                <a:t>Right or left product infeed</a:t>
              </a:r>
              <a:endParaRPr lang="it-IT" sz="1100" dirty="0">
                <a:latin typeface="Gotham" panose="02000504050000020004" pitchFamily="2" charset="0"/>
              </a:endParaRPr>
            </a:p>
          </p:txBody>
        </p:sp>
        <p:grpSp>
          <p:nvGrpSpPr>
            <p:cNvPr id="41" name="Gruppo 40">
              <a:extLst>
                <a:ext uri="{FF2B5EF4-FFF2-40B4-BE49-F238E27FC236}">
                  <a16:creationId xmlns:a16="http://schemas.microsoft.com/office/drawing/2014/main" id="{7A33654B-5AA7-4E3F-A097-EF2DB23D6C3A}"/>
                </a:ext>
              </a:extLst>
            </p:cNvPr>
            <p:cNvGrpSpPr/>
            <p:nvPr/>
          </p:nvGrpSpPr>
          <p:grpSpPr>
            <a:xfrm>
              <a:off x="5833081" y="3761418"/>
              <a:ext cx="894332" cy="732449"/>
              <a:chOff x="867024" y="4941916"/>
              <a:chExt cx="894332" cy="732449"/>
            </a:xfrm>
          </p:grpSpPr>
          <p:pic>
            <p:nvPicPr>
              <p:cNvPr id="42" name="Immagine 41">
                <a:extLst>
                  <a:ext uri="{FF2B5EF4-FFF2-40B4-BE49-F238E27FC236}">
                    <a16:creationId xmlns:a16="http://schemas.microsoft.com/office/drawing/2014/main" id="{BB989225-9862-4AF2-B9BC-18853969E81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52423" y="4941916"/>
                <a:ext cx="562051" cy="732449"/>
              </a:xfrm>
              <a:prstGeom prst="rect">
                <a:avLst/>
              </a:prstGeom>
            </p:spPr>
          </p:pic>
          <p:sp>
            <p:nvSpPr>
              <p:cNvPr id="43" name="Freccia sinistra 52">
                <a:extLst>
                  <a:ext uri="{FF2B5EF4-FFF2-40B4-BE49-F238E27FC236}">
                    <a16:creationId xmlns:a16="http://schemas.microsoft.com/office/drawing/2014/main" id="{FE03BED0-CFA3-4FA3-A928-F36494AF468A}"/>
                  </a:ext>
                </a:extLst>
              </p:cNvPr>
              <p:cNvSpPr/>
              <p:nvPr/>
            </p:nvSpPr>
            <p:spPr>
              <a:xfrm rot="10800000">
                <a:off x="867024" y="5268521"/>
                <a:ext cx="246632" cy="63114"/>
              </a:xfrm>
              <a:prstGeom prst="lef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44" name="Freccia sinistra 53">
                <a:extLst>
                  <a:ext uri="{FF2B5EF4-FFF2-40B4-BE49-F238E27FC236}">
                    <a16:creationId xmlns:a16="http://schemas.microsoft.com/office/drawing/2014/main" id="{CC557B55-9AE5-4BF6-BA37-4FBB4E2A4F93}"/>
                  </a:ext>
                </a:extLst>
              </p:cNvPr>
              <p:cNvSpPr/>
              <p:nvPr/>
            </p:nvSpPr>
            <p:spPr>
              <a:xfrm>
                <a:off x="1514724" y="5268521"/>
                <a:ext cx="246632" cy="63114"/>
              </a:xfrm>
              <a:prstGeom prst="lef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</p:grpSp>
      </p:grp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0E99C144-5495-484F-8777-24BB6B7E05AD}"/>
              </a:ext>
            </a:extLst>
          </p:cNvPr>
          <p:cNvSpPr txBox="1"/>
          <p:nvPr/>
        </p:nvSpPr>
        <p:spPr>
          <a:xfrm>
            <a:off x="7651451" y="454296"/>
            <a:ext cx="4612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Gotham" panose="02000504050000020004" pitchFamily="2" charset="0"/>
              </a:rPr>
              <a:t>Speed: up to 1,500 boxes/hr (25 boxes/min)</a:t>
            </a:r>
            <a:br>
              <a:rPr lang="it-IT" sz="1400" b="1" dirty="0">
                <a:solidFill>
                  <a:schemeClr val="bg1"/>
                </a:solidFill>
                <a:latin typeface="Gotham" panose="02000504050000020004" pitchFamily="2" charset="0"/>
              </a:rPr>
            </a:br>
            <a:r>
              <a:rPr lang="it-IT" sz="1400" dirty="0">
                <a:solidFill>
                  <a:schemeClr val="bg1"/>
                </a:solidFill>
                <a:latin typeface="Gotham" panose="02000504050000020004" pitchFamily="2" charset="0"/>
              </a:rPr>
              <a:t>(e.g., 2x3 bundle, 9,000 </a:t>
            </a:r>
            <a:r>
              <a:rPr lang="it-IT" sz="1400" dirty="0" err="1">
                <a:solidFill>
                  <a:schemeClr val="bg1"/>
                </a:solidFill>
                <a:latin typeface="Gotham" panose="02000504050000020004" pitchFamily="2" charset="0"/>
              </a:rPr>
              <a:t>pieces</a:t>
            </a:r>
            <a:r>
              <a:rPr lang="it-IT" sz="1400" dirty="0">
                <a:solidFill>
                  <a:schemeClr val="bg1"/>
                </a:solidFill>
                <a:latin typeface="Gotham" panose="02000504050000020004" pitchFamily="2" charset="0"/>
              </a:rPr>
              <a:t>/</a:t>
            </a:r>
            <a:r>
              <a:rPr lang="it-IT" sz="1400" dirty="0" err="1">
                <a:solidFill>
                  <a:schemeClr val="bg1"/>
                </a:solidFill>
                <a:latin typeface="Gotham" panose="02000504050000020004" pitchFamily="2" charset="0"/>
              </a:rPr>
              <a:t>hr</a:t>
            </a:r>
            <a:r>
              <a:rPr lang="it-IT" sz="1400" dirty="0">
                <a:solidFill>
                  <a:schemeClr val="bg1"/>
                </a:solidFill>
                <a:latin typeface="Gotham" panose="02000504050000020004" pitchFamily="2" charset="0"/>
              </a:rPr>
              <a:t>)</a:t>
            </a:r>
          </a:p>
        </p:txBody>
      </p:sp>
      <p:pic>
        <p:nvPicPr>
          <p:cNvPr id="63" name="Immagine 62">
            <a:extLst>
              <a:ext uri="{FF2B5EF4-FFF2-40B4-BE49-F238E27FC236}">
                <a16:creationId xmlns:a16="http://schemas.microsoft.com/office/drawing/2014/main" id="{8A2D0343-EE04-423D-B037-44FDE6F1B0CC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2163" y="256657"/>
            <a:ext cx="1103575" cy="91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43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2707D493-ADE1-4EEE-A3DF-1D845EA30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89" y="391759"/>
            <a:ext cx="10170338" cy="1025096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SHRINK WRAPPING MACHINE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65000AD-6685-4E7C-B5F6-043DAF72B9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30" y="1649897"/>
            <a:ext cx="4920962" cy="292586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8802268-B62D-4D53-9C01-72732019206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7475" y="4885200"/>
            <a:ext cx="1859952" cy="124021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C3CC029-3770-4EA4-9F53-C31EECE00D2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423" y="4883913"/>
            <a:ext cx="1861882" cy="124150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2DB652C6-138D-4806-A07E-1E362A502892}"/>
              </a:ext>
            </a:extLst>
          </p:cNvPr>
          <p:cNvSpPr txBox="1"/>
          <p:nvPr/>
        </p:nvSpPr>
        <p:spPr>
          <a:xfrm>
            <a:off x="7657774" y="454296"/>
            <a:ext cx="4614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Gotham" panose="02000504050000020004" pitchFamily="2" charset="0"/>
              </a:rPr>
              <a:t>Speed: up to 1,200 boxes/hr (20 boxes/min</a:t>
            </a:r>
            <a:r>
              <a:rPr lang="it-IT" sz="1400" b="1" dirty="0">
                <a:solidFill>
                  <a:schemeClr val="bg1"/>
                </a:solidFill>
                <a:latin typeface="Gotham" panose="02000504050000020004" pitchFamily="2" charset="0"/>
              </a:rPr>
              <a:t>) </a:t>
            </a:r>
            <a:r>
              <a:rPr lang="it-IT" sz="1400" dirty="0">
                <a:solidFill>
                  <a:schemeClr val="bg1"/>
                </a:solidFill>
                <a:latin typeface="Gotham" panose="02000504050000020004" pitchFamily="2" charset="0"/>
              </a:rPr>
              <a:t>(</a:t>
            </a:r>
            <a:r>
              <a:rPr lang="da-DK" sz="1400" dirty="0">
                <a:solidFill>
                  <a:schemeClr val="bg1"/>
                </a:solidFill>
                <a:latin typeface="Gotham" panose="02000504050000020004" pitchFamily="2" charset="0"/>
              </a:rPr>
              <a:t>e.g., 2x3 bundle, 7,200 pcs/hr</a:t>
            </a:r>
            <a:r>
              <a:rPr lang="it-IT" sz="1400" dirty="0">
                <a:solidFill>
                  <a:schemeClr val="bg1"/>
                </a:solidFill>
                <a:latin typeface="Gotham" panose="02000504050000020004" pitchFamily="2" charset="0"/>
              </a:rPr>
              <a:t>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981A7F4-B6F6-4C79-956C-1EDBC4FC3BE2}"/>
              </a:ext>
            </a:extLst>
          </p:cNvPr>
          <p:cNvSpPr txBox="1"/>
          <p:nvPr/>
        </p:nvSpPr>
        <p:spPr>
          <a:xfrm>
            <a:off x="5596259" y="3852603"/>
            <a:ext cx="6595740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600" b="1" spc="200" dirty="0">
                <a:solidFill>
                  <a:srgbClr val="E57200"/>
                </a:solidFill>
                <a:latin typeface="Gotham" panose="02000504050000020004" pitchFamily="2" charset="0"/>
              </a:rPr>
              <a:t>General Features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FF4503C-AE67-4490-9C70-D2F8B501D796}"/>
              </a:ext>
            </a:extLst>
          </p:cNvPr>
          <p:cNvSpPr txBox="1"/>
          <p:nvPr/>
        </p:nvSpPr>
        <p:spPr>
          <a:xfrm>
            <a:off x="5596259" y="1238071"/>
            <a:ext cx="6595740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600" b="1" spc="200" dirty="0" err="1">
                <a:solidFill>
                  <a:srgbClr val="E57200"/>
                </a:solidFill>
                <a:latin typeface="Gotham" panose="02000504050000020004" pitchFamily="2" charset="0"/>
              </a:rPr>
              <a:t>Secondary</a:t>
            </a:r>
            <a:r>
              <a:rPr lang="it-IT" sz="1600" b="1" spc="200" dirty="0">
                <a:solidFill>
                  <a:srgbClr val="E57200"/>
                </a:solidFill>
                <a:latin typeface="Gotham" panose="02000504050000020004" pitchFamily="2" charset="0"/>
              </a:rPr>
              <a:t> Packaging</a:t>
            </a:r>
          </a:p>
        </p:txBody>
      </p:sp>
      <p:grpSp>
        <p:nvGrpSpPr>
          <p:cNvPr id="65" name="Gruppo 64">
            <a:extLst>
              <a:ext uri="{FF2B5EF4-FFF2-40B4-BE49-F238E27FC236}">
                <a16:creationId xmlns:a16="http://schemas.microsoft.com/office/drawing/2014/main" id="{B9962528-6EA4-650E-3135-1E5AE7B33D83}"/>
              </a:ext>
            </a:extLst>
          </p:cNvPr>
          <p:cNvGrpSpPr/>
          <p:nvPr/>
        </p:nvGrpSpPr>
        <p:grpSpPr>
          <a:xfrm>
            <a:off x="7084461" y="1738932"/>
            <a:ext cx="1480052" cy="1418657"/>
            <a:chOff x="7084461" y="1738932"/>
            <a:chExt cx="1480052" cy="1418657"/>
          </a:xfrm>
        </p:grpSpPr>
        <p:pic>
          <p:nvPicPr>
            <p:cNvPr id="64" name="Elemento grafico 63">
              <a:extLst>
                <a:ext uri="{FF2B5EF4-FFF2-40B4-BE49-F238E27FC236}">
                  <a16:creationId xmlns:a16="http://schemas.microsoft.com/office/drawing/2014/main" id="{E02F6B73-DD72-5D5D-4BDE-FFF71601A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511069" y="1738932"/>
              <a:ext cx="681375" cy="828000"/>
            </a:xfrm>
            <a:prstGeom prst="rect">
              <a:avLst/>
            </a:prstGeom>
          </p:spPr>
        </p:pic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F7BCF2B0-518C-48DD-A4CB-29D83ACB66C4}"/>
                </a:ext>
              </a:extLst>
            </p:cNvPr>
            <p:cNvSpPr txBox="1"/>
            <p:nvPr/>
          </p:nvSpPr>
          <p:spPr>
            <a:xfrm>
              <a:off x="7084461" y="2726702"/>
              <a:ext cx="148005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prstClr val="black"/>
                  </a:solidFill>
                  <a:latin typeface="Gotham" panose="02000504050000020004" pitchFamily="2" charset="0"/>
                  <a:cs typeface="Arial" panose="020B0604020202020204" pitchFamily="34" charset="0"/>
                </a:rPr>
                <a:t>Bundle with film and vertical liner</a:t>
              </a:r>
              <a:endParaRPr lang="it-IT" sz="1100" dirty="0">
                <a:latin typeface="Gotham" panose="02000504050000020004" pitchFamily="2" charset="0"/>
              </a:endParaRPr>
            </a:p>
          </p:txBody>
        </p:sp>
      </p:grpSp>
      <p:grpSp>
        <p:nvGrpSpPr>
          <p:cNvPr id="35" name="Gruppo 34">
            <a:extLst>
              <a:ext uri="{FF2B5EF4-FFF2-40B4-BE49-F238E27FC236}">
                <a16:creationId xmlns:a16="http://schemas.microsoft.com/office/drawing/2014/main" id="{63F0117F-A71F-4983-B7D5-D58F1B236744}"/>
              </a:ext>
            </a:extLst>
          </p:cNvPr>
          <p:cNvGrpSpPr/>
          <p:nvPr/>
        </p:nvGrpSpPr>
        <p:grpSpPr>
          <a:xfrm>
            <a:off x="5831785" y="4404289"/>
            <a:ext cx="1369210" cy="1633905"/>
            <a:chOff x="5831785" y="4466925"/>
            <a:chExt cx="1369210" cy="1633905"/>
          </a:xfrm>
        </p:grpSpPr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4B67E420-4EF8-4F10-B9DB-04A80B5AB78F}"/>
                </a:ext>
              </a:extLst>
            </p:cNvPr>
            <p:cNvSpPr txBox="1"/>
            <p:nvPr/>
          </p:nvSpPr>
          <p:spPr>
            <a:xfrm>
              <a:off x="5831785" y="5500666"/>
              <a:ext cx="136921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>
                  <a:solidFill>
                    <a:prstClr val="black"/>
                  </a:solidFill>
                  <a:latin typeface="Gotham" panose="02000504050000020004" pitchFamily="2" charset="0"/>
                  <a:cs typeface="Arial" panose="020B0604020202020204" pitchFamily="34" charset="0"/>
                </a:rPr>
                <a:t>Low-</a:t>
              </a:r>
              <a:r>
                <a:rPr lang="it-IT" sz="1100" dirty="0" err="1">
                  <a:solidFill>
                    <a:prstClr val="black"/>
                  </a:solidFill>
                  <a:latin typeface="Gotham" panose="02000504050000020004" pitchFamily="2" charset="0"/>
                  <a:cs typeface="Arial" panose="020B0604020202020204" pitchFamily="34" charset="0"/>
                </a:rPr>
                <a:t>consumption</a:t>
              </a:r>
              <a:r>
                <a:rPr lang="it-IT" sz="1100" dirty="0">
                  <a:solidFill>
                    <a:prstClr val="black"/>
                  </a:solidFill>
                  <a:latin typeface="Gotham" panose="02000504050000020004" pitchFamily="2" charset="0"/>
                  <a:cs typeface="Arial" panose="020B0604020202020204" pitchFamily="34" charset="0"/>
                </a:rPr>
                <a:t> </a:t>
              </a:r>
              <a:r>
                <a:rPr lang="it-IT" sz="1100" dirty="0" err="1">
                  <a:solidFill>
                    <a:prstClr val="black"/>
                  </a:solidFill>
                  <a:latin typeface="Gotham" panose="02000504050000020004" pitchFamily="2" charset="0"/>
                  <a:cs typeface="Arial" panose="020B0604020202020204" pitchFamily="34" charset="0"/>
                </a:rPr>
                <a:t>retraction</a:t>
              </a:r>
              <a:r>
                <a:rPr lang="it-IT" sz="1100" dirty="0">
                  <a:solidFill>
                    <a:prstClr val="black"/>
                  </a:solidFill>
                  <a:latin typeface="Gotham" panose="02000504050000020004" pitchFamily="2" charset="0"/>
                  <a:cs typeface="Arial" panose="020B0604020202020204" pitchFamily="34" charset="0"/>
                </a:rPr>
                <a:t> </a:t>
              </a:r>
              <a:r>
                <a:rPr lang="it-IT" sz="1100" dirty="0" err="1">
                  <a:solidFill>
                    <a:prstClr val="black"/>
                  </a:solidFill>
                  <a:latin typeface="Gotham" panose="02000504050000020004" pitchFamily="2" charset="0"/>
                  <a:cs typeface="Arial" panose="020B0604020202020204" pitchFamily="34" charset="0"/>
                </a:rPr>
                <a:t>oven</a:t>
              </a:r>
              <a:endParaRPr lang="it-IT" sz="1100" dirty="0">
                <a:latin typeface="Gotham" panose="02000504050000020004" pitchFamily="2" charset="0"/>
              </a:endParaRPr>
            </a:p>
          </p:txBody>
        </p:sp>
        <p:grpSp>
          <p:nvGrpSpPr>
            <p:cNvPr id="26" name="Gruppo 25">
              <a:extLst>
                <a:ext uri="{FF2B5EF4-FFF2-40B4-BE49-F238E27FC236}">
                  <a16:creationId xmlns:a16="http://schemas.microsoft.com/office/drawing/2014/main" id="{E8F16E25-2D57-4796-80B4-5CEC2B4CCA10}"/>
                </a:ext>
              </a:extLst>
            </p:cNvPr>
            <p:cNvGrpSpPr/>
            <p:nvPr/>
          </p:nvGrpSpPr>
          <p:grpSpPr>
            <a:xfrm>
              <a:off x="6058903" y="4466925"/>
              <a:ext cx="932535" cy="932535"/>
              <a:chOff x="785425" y="2575846"/>
              <a:chExt cx="1479720" cy="1479720"/>
            </a:xfrm>
          </p:grpSpPr>
          <p:pic>
            <p:nvPicPr>
              <p:cNvPr id="27" name="Immagine 26">
                <a:extLst>
                  <a:ext uri="{FF2B5EF4-FFF2-40B4-BE49-F238E27FC236}">
                    <a16:creationId xmlns:a16="http://schemas.microsoft.com/office/drawing/2014/main" id="{D530A5B7-46C3-4D95-8EB9-815E13E9628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59520" y="2779080"/>
                <a:ext cx="1070673" cy="987617"/>
              </a:xfrm>
              <a:prstGeom prst="rect">
                <a:avLst/>
              </a:prstGeom>
            </p:spPr>
          </p:pic>
          <p:sp>
            <p:nvSpPr>
              <p:cNvPr id="28" name="Ovale 27">
                <a:extLst>
                  <a:ext uri="{FF2B5EF4-FFF2-40B4-BE49-F238E27FC236}">
                    <a16:creationId xmlns:a16="http://schemas.microsoft.com/office/drawing/2014/main" id="{4110AE96-02C4-4BA3-BBC2-CB3283DA88EA}"/>
                  </a:ext>
                </a:extLst>
              </p:cNvPr>
              <p:cNvSpPr/>
              <p:nvPr/>
            </p:nvSpPr>
            <p:spPr>
              <a:xfrm>
                <a:off x="785425" y="2575846"/>
                <a:ext cx="1479720" cy="1479720"/>
              </a:xfrm>
              <a:prstGeom prst="ellipse">
                <a:avLst/>
              </a:prstGeom>
              <a:noFill/>
              <a:ln w="38100">
                <a:solidFill>
                  <a:srgbClr val="E572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</p:grpSp>
      </p:grpSp>
      <p:grpSp>
        <p:nvGrpSpPr>
          <p:cNvPr id="36" name="Gruppo 35">
            <a:extLst>
              <a:ext uri="{FF2B5EF4-FFF2-40B4-BE49-F238E27FC236}">
                <a16:creationId xmlns:a16="http://schemas.microsoft.com/office/drawing/2014/main" id="{8E3DDCAA-43BD-41A1-BEC7-15CC238C8A5B}"/>
              </a:ext>
            </a:extLst>
          </p:cNvPr>
          <p:cNvGrpSpPr/>
          <p:nvPr/>
        </p:nvGrpSpPr>
        <p:grpSpPr>
          <a:xfrm>
            <a:off x="8009139" y="4404289"/>
            <a:ext cx="1255950" cy="1464628"/>
            <a:chOff x="8009139" y="4466925"/>
            <a:chExt cx="1255950" cy="1464628"/>
          </a:xfrm>
        </p:grpSpPr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90E9BB41-4145-4795-8BE7-06569C8064C7}"/>
                </a:ext>
              </a:extLst>
            </p:cNvPr>
            <p:cNvSpPr txBox="1"/>
            <p:nvPr/>
          </p:nvSpPr>
          <p:spPr>
            <a:xfrm>
              <a:off x="8009139" y="5500666"/>
              <a:ext cx="12559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>
                  <a:solidFill>
                    <a:prstClr val="black"/>
                  </a:solidFill>
                  <a:latin typeface="Gotham" panose="02000504050000020004" pitchFamily="2" charset="0"/>
                  <a:cs typeface="Arial" panose="020B0604020202020204" pitchFamily="34" charset="0"/>
                </a:rPr>
                <a:t>Quick changeover</a:t>
              </a:r>
              <a:endParaRPr lang="it-IT" sz="1100" dirty="0">
                <a:latin typeface="Gotham" panose="02000504050000020004" pitchFamily="2" charset="0"/>
              </a:endParaRPr>
            </a:p>
          </p:txBody>
        </p:sp>
        <p:grpSp>
          <p:nvGrpSpPr>
            <p:cNvPr id="29" name="Gruppo 28">
              <a:extLst>
                <a:ext uri="{FF2B5EF4-FFF2-40B4-BE49-F238E27FC236}">
                  <a16:creationId xmlns:a16="http://schemas.microsoft.com/office/drawing/2014/main" id="{69C9BBB7-B74F-4251-89D9-7D46060B8B39}"/>
                </a:ext>
              </a:extLst>
            </p:cNvPr>
            <p:cNvGrpSpPr/>
            <p:nvPr/>
          </p:nvGrpSpPr>
          <p:grpSpPr>
            <a:xfrm>
              <a:off x="8170847" y="4466925"/>
              <a:ext cx="932535" cy="932535"/>
              <a:chOff x="4817666" y="2575846"/>
              <a:chExt cx="1479720" cy="1479720"/>
            </a:xfrm>
          </p:grpSpPr>
          <p:sp>
            <p:nvSpPr>
              <p:cNvPr id="30" name="Ovale 29">
                <a:extLst>
                  <a:ext uri="{FF2B5EF4-FFF2-40B4-BE49-F238E27FC236}">
                    <a16:creationId xmlns:a16="http://schemas.microsoft.com/office/drawing/2014/main" id="{AAD125D2-96C4-4219-97DB-84254CAD0210}"/>
                  </a:ext>
                </a:extLst>
              </p:cNvPr>
              <p:cNvSpPr/>
              <p:nvPr/>
            </p:nvSpPr>
            <p:spPr>
              <a:xfrm>
                <a:off x="4817666" y="2575846"/>
                <a:ext cx="1479720" cy="1479720"/>
              </a:xfrm>
              <a:prstGeom prst="ellipse">
                <a:avLst/>
              </a:prstGeom>
              <a:noFill/>
              <a:ln w="38100">
                <a:solidFill>
                  <a:srgbClr val="E572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pic>
            <p:nvPicPr>
              <p:cNvPr id="31" name="Immagine 30">
                <a:extLst>
                  <a:ext uri="{FF2B5EF4-FFF2-40B4-BE49-F238E27FC236}">
                    <a16:creationId xmlns:a16="http://schemas.microsoft.com/office/drawing/2014/main" id="{2B2FEBB6-41D8-4A42-A25D-512A8BCC33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106837" y="2940118"/>
                <a:ext cx="989163" cy="779735"/>
              </a:xfrm>
              <a:prstGeom prst="rect">
                <a:avLst/>
              </a:prstGeom>
            </p:spPr>
          </p:pic>
        </p:grpSp>
      </p:grpSp>
      <p:grpSp>
        <p:nvGrpSpPr>
          <p:cNvPr id="37" name="Gruppo 36">
            <a:extLst>
              <a:ext uri="{FF2B5EF4-FFF2-40B4-BE49-F238E27FC236}">
                <a16:creationId xmlns:a16="http://schemas.microsoft.com/office/drawing/2014/main" id="{76268EF0-AD23-4629-938A-038D5110E506}"/>
              </a:ext>
            </a:extLst>
          </p:cNvPr>
          <p:cNvGrpSpPr/>
          <p:nvPr/>
        </p:nvGrpSpPr>
        <p:grpSpPr>
          <a:xfrm>
            <a:off x="9965252" y="4307622"/>
            <a:ext cx="1702873" cy="1657962"/>
            <a:chOff x="9965252" y="4380774"/>
            <a:chExt cx="1702873" cy="1657962"/>
          </a:xfrm>
        </p:grpSpPr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DAE4341D-DE4A-4A87-89FC-8325BAF93EC6}"/>
                </a:ext>
              </a:extLst>
            </p:cNvPr>
            <p:cNvSpPr txBox="1"/>
            <p:nvPr/>
          </p:nvSpPr>
          <p:spPr>
            <a:xfrm>
              <a:off x="10115923" y="5438572"/>
              <a:ext cx="155220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prstClr val="black"/>
                  </a:solidFill>
                  <a:latin typeface="Gotham" panose="02000504050000020004" pitchFamily="2" charset="0"/>
                  <a:cs typeface="Arial" panose="020B0604020202020204" pitchFamily="34" charset="0"/>
                </a:rPr>
                <a:t>Film thickness range: 25-100 micron</a:t>
              </a:r>
              <a:endParaRPr lang="it-IT" sz="1100" dirty="0">
                <a:latin typeface="Gotham" panose="02000504050000020004" pitchFamily="2" charset="0"/>
              </a:endParaRPr>
            </a:p>
          </p:txBody>
        </p:sp>
        <p:grpSp>
          <p:nvGrpSpPr>
            <p:cNvPr id="32" name="Gruppo 31">
              <a:extLst>
                <a:ext uri="{FF2B5EF4-FFF2-40B4-BE49-F238E27FC236}">
                  <a16:creationId xmlns:a16="http://schemas.microsoft.com/office/drawing/2014/main" id="{D605D1D7-43FB-46EB-9154-690241E4297A}"/>
                </a:ext>
              </a:extLst>
            </p:cNvPr>
            <p:cNvGrpSpPr/>
            <p:nvPr/>
          </p:nvGrpSpPr>
          <p:grpSpPr>
            <a:xfrm>
              <a:off x="9965252" y="4380774"/>
              <a:ext cx="1440266" cy="980648"/>
              <a:chOff x="8506884" y="2860293"/>
              <a:chExt cx="1440266" cy="980648"/>
            </a:xfrm>
          </p:grpSpPr>
          <p:sp>
            <p:nvSpPr>
              <p:cNvPr id="33" name="Ovale 32">
                <a:extLst>
                  <a:ext uri="{FF2B5EF4-FFF2-40B4-BE49-F238E27FC236}">
                    <a16:creationId xmlns:a16="http://schemas.microsoft.com/office/drawing/2014/main" id="{B6F64DBD-EBB6-48B4-9978-6D77F6A01007}"/>
                  </a:ext>
                </a:extLst>
              </p:cNvPr>
              <p:cNvSpPr/>
              <p:nvPr/>
            </p:nvSpPr>
            <p:spPr>
              <a:xfrm>
                <a:off x="8966502" y="2860293"/>
                <a:ext cx="980648" cy="98064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alpha val="36000"/>
                      <a:lumMod val="37601"/>
                    </a:schemeClr>
                  </a:gs>
                  <a:gs pos="71000">
                    <a:srgbClr val="FF883E">
                      <a:alpha val="33000"/>
                    </a:srgbClr>
                  </a:gs>
                  <a:gs pos="100000">
                    <a:srgbClr val="FF883E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34" name="Ovale 33">
                <a:extLst>
                  <a:ext uri="{FF2B5EF4-FFF2-40B4-BE49-F238E27FC236}">
                    <a16:creationId xmlns:a16="http://schemas.microsoft.com/office/drawing/2014/main" id="{17AD9764-12DF-4F7F-BC21-0C50BF001C18}"/>
                  </a:ext>
                </a:extLst>
              </p:cNvPr>
              <p:cNvSpPr/>
              <p:nvPr/>
            </p:nvSpPr>
            <p:spPr>
              <a:xfrm>
                <a:off x="8506884" y="3175658"/>
                <a:ext cx="429300" cy="4293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alpha val="36000"/>
                      <a:lumMod val="37601"/>
                    </a:schemeClr>
                  </a:gs>
                  <a:gs pos="71000">
                    <a:srgbClr val="FF883E">
                      <a:alpha val="33000"/>
                    </a:srgbClr>
                  </a:gs>
                  <a:gs pos="100000">
                    <a:srgbClr val="FF883E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</p:grpSp>
      </p:grpSp>
      <p:grpSp>
        <p:nvGrpSpPr>
          <p:cNvPr id="68" name="Gruppo 67">
            <a:extLst>
              <a:ext uri="{FF2B5EF4-FFF2-40B4-BE49-F238E27FC236}">
                <a16:creationId xmlns:a16="http://schemas.microsoft.com/office/drawing/2014/main" id="{988E56C2-1532-C932-6C66-F9EDADC239A1}"/>
              </a:ext>
            </a:extLst>
          </p:cNvPr>
          <p:cNvGrpSpPr/>
          <p:nvPr/>
        </p:nvGrpSpPr>
        <p:grpSpPr>
          <a:xfrm>
            <a:off x="5678957" y="1753635"/>
            <a:ext cx="1152596" cy="1403954"/>
            <a:chOff x="5678957" y="1753635"/>
            <a:chExt cx="1152596" cy="1403954"/>
          </a:xfrm>
        </p:grpSpPr>
        <p:pic>
          <p:nvPicPr>
            <p:cNvPr id="67" name="Elemento grafico 66">
              <a:extLst>
                <a:ext uri="{FF2B5EF4-FFF2-40B4-BE49-F238E27FC236}">
                  <a16:creationId xmlns:a16="http://schemas.microsoft.com/office/drawing/2014/main" id="{813A8E0C-60FE-E967-014A-7393623BA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924061" y="1753635"/>
              <a:ext cx="655303" cy="828000"/>
            </a:xfrm>
            <a:prstGeom prst="rect">
              <a:avLst/>
            </a:prstGeom>
          </p:spPr>
        </p:pic>
        <p:grpSp>
          <p:nvGrpSpPr>
            <p:cNvPr id="41" name="Gruppo 40">
              <a:extLst>
                <a:ext uri="{FF2B5EF4-FFF2-40B4-BE49-F238E27FC236}">
                  <a16:creationId xmlns:a16="http://schemas.microsoft.com/office/drawing/2014/main" id="{78D78522-9E21-4C2F-A1DD-A5890DA05492}"/>
                </a:ext>
              </a:extLst>
            </p:cNvPr>
            <p:cNvGrpSpPr/>
            <p:nvPr/>
          </p:nvGrpSpPr>
          <p:grpSpPr>
            <a:xfrm>
              <a:off x="5678957" y="2490819"/>
              <a:ext cx="1152596" cy="666770"/>
              <a:chOff x="5678957" y="2490819"/>
              <a:chExt cx="1152596" cy="666770"/>
            </a:xfrm>
          </p:grpSpPr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2E8B4FE5-69AB-4573-A2FE-61B05DB0D147}"/>
                  </a:ext>
                </a:extLst>
              </p:cNvPr>
              <p:cNvSpPr txBox="1"/>
              <p:nvPr/>
            </p:nvSpPr>
            <p:spPr>
              <a:xfrm>
                <a:off x="5678957" y="2726702"/>
                <a:ext cx="11525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100" dirty="0">
                    <a:solidFill>
                      <a:prstClr val="black"/>
                    </a:solidFill>
                    <a:latin typeface="Gotham" panose="02000504050000020004" pitchFamily="2" charset="0"/>
                    <a:cs typeface="Arial" panose="020B0604020202020204" pitchFamily="34" charset="0"/>
                  </a:rPr>
                  <a:t>Bundle with film </a:t>
                </a:r>
                <a:r>
                  <a:rPr lang="en-US" sz="1100" dirty="0">
                    <a:solidFill>
                      <a:prstClr val="black"/>
                    </a:solidFill>
                    <a:latin typeface="Gotham" panose="02000504050000020004" pitchFamily="2" charset="0"/>
                    <a:cs typeface="Arial" panose="020B0604020202020204" pitchFamily="34" charset="0"/>
                  </a:rPr>
                  <a:t>only</a:t>
                </a:r>
                <a:endParaRPr lang="en-US" sz="1100" dirty="0">
                  <a:latin typeface="Gotham" panose="02000504050000020004" pitchFamily="2" charset="0"/>
                </a:endParaRPr>
              </a:p>
            </p:txBody>
          </p:sp>
          <p:sp>
            <p:nvSpPr>
              <p:cNvPr id="40" name="Rettangolo 39">
                <a:extLst>
                  <a:ext uri="{FF2B5EF4-FFF2-40B4-BE49-F238E27FC236}">
                    <a16:creationId xmlns:a16="http://schemas.microsoft.com/office/drawing/2014/main" id="{E403FCE3-AAD5-4F6A-A43A-81CC7E4C0EB8}"/>
                  </a:ext>
                </a:extLst>
              </p:cNvPr>
              <p:cNvSpPr/>
              <p:nvPr/>
            </p:nvSpPr>
            <p:spPr>
              <a:xfrm>
                <a:off x="6515858" y="2490819"/>
                <a:ext cx="205888" cy="160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</p:grpSp>
      </p:grpSp>
      <p:grpSp>
        <p:nvGrpSpPr>
          <p:cNvPr id="76" name="Gruppo 75">
            <a:extLst>
              <a:ext uri="{FF2B5EF4-FFF2-40B4-BE49-F238E27FC236}">
                <a16:creationId xmlns:a16="http://schemas.microsoft.com/office/drawing/2014/main" id="{00FBD673-9FEF-A2E1-5841-D635F7259A39}"/>
              </a:ext>
            </a:extLst>
          </p:cNvPr>
          <p:cNvGrpSpPr/>
          <p:nvPr/>
        </p:nvGrpSpPr>
        <p:grpSpPr>
          <a:xfrm>
            <a:off x="10477964" y="1725649"/>
            <a:ext cx="1407600" cy="1450728"/>
            <a:chOff x="10477964" y="1725649"/>
            <a:chExt cx="1407600" cy="1450728"/>
          </a:xfrm>
        </p:grpSpPr>
        <p:pic>
          <p:nvPicPr>
            <p:cNvPr id="75" name="Elemento grafico 74">
              <a:extLst>
                <a:ext uri="{FF2B5EF4-FFF2-40B4-BE49-F238E27FC236}">
                  <a16:creationId xmlns:a16="http://schemas.microsoft.com/office/drawing/2014/main" id="{78470883-A694-4488-1608-F4FE0A2B7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573482" y="1725649"/>
              <a:ext cx="1210950" cy="828000"/>
            </a:xfrm>
            <a:prstGeom prst="rect">
              <a:avLst/>
            </a:prstGeom>
          </p:spPr>
        </p:pic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E52348A9-CA24-4E3D-9617-A2534FED623B}"/>
                </a:ext>
              </a:extLst>
            </p:cNvPr>
            <p:cNvSpPr txBox="1"/>
            <p:nvPr/>
          </p:nvSpPr>
          <p:spPr>
            <a:xfrm>
              <a:off x="10477964" y="2726702"/>
              <a:ext cx="1407600" cy="449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10000"/>
                </a:lnSpc>
                <a:defRPr/>
              </a:pPr>
              <a:r>
                <a:rPr lang="en-US" sz="1100" spc="-20" dirty="0">
                  <a:solidFill>
                    <a:prstClr val="black"/>
                  </a:solidFill>
                  <a:latin typeface="Gotham" panose="02000504050000020004" pitchFamily="2" charset="0"/>
                  <a:cs typeface="Arial" panose="020B0604020202020204" pitchFamily="34" charset="0"/>
                </a:rPr>
                <a:t>Bundle for tray with film</a:t>
              </a:r>
              <a:endParaRPr lang="it-IT" sz="1100" spc="-20" dirty="0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endParaRPr>
            </a:p>
          </p:txBody>
        </p:sp>
      </p:grpSp>
      <p:pic>
        <p:nvPicPr>
          <p:cNvPr id="43" name="Immagine 42">
            <a:extLst>
              <a:ext uri="{FF2B5EF4-FFF2-40B4-BE49-F238E27FC236}">
                <a16:creationId xmlns:a16="http://schemas.microsoft.com/office/drawing/2014/main" id="{55BD6AB1-5173-57A2-C6C7-D2F6D74B400B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2163" y="256657"/>
            <a:ext cx="1103575" cy="918498"/>
          </a:xfrm>
          <a:prstGeom prst="rect">
            <a:avLst/>
          </a:prstGeom>
        </p:spPr>
      </p:pic>
      <p:grpSp>
        <p:nvGrpSpPr>
          <p:cNvPr id="71" name="Gruppo 70">
            <a:extLst>
              <a:ext uri="{FF2B5EF4-FFF2-40B4-BE49-F238E27FC236}">
                <a16:creationId xmlns:a16="http://schemas.microsoft.com/office/drawing/2014/main" id="{2D27B209-9A19-B582-CA3B-5BF9EBB66E85}"/>
              </a:ext>
            </a:extLst>
          </p:cNvPr>
          <p:cNvGrpSpPr/>
          <p:nvPr/>
        </p:nvGrpSpPr>
        <p:grpSpPr>
          <a:xfrm>
            <a:off x="8579296" y="1756848"/>
            <a:ext cx="1823006" cy="1786296"/>
            <a:chOff x="8579296" y="1756848"/>
            <a:chExt cx="1823006" cy="1786296"/>
          </a:xfrm>
        </p:grpSpPr>
        <p:pic>
          <p:nvPicPr>
            <p:cNvPr id="70" name="Elemento grafico 69">
              <a:extLst>
                <a:ext uri="{FF2B5EF4-FFF2-40B4-BE49-F238E27FC236}">
                  <a16:creationId xmlns:a16="http://schemas.microsoft.com/office/drawing/2014/main" id="{0BDC8873-BC0C-46C5-A7D2-C5380F550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8907209" y="1756848"/>
              <a:ext cx="1167181" cy="828000"/>
            </a:xfrm>
            <a:prstGeom prst="rect">
              <a:avLst/>
            </a:prstGeom>
          </p:spPr>
        </p:pic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00E8D599-9EAB-40C4-AE48-7D1F8E38C0EA}"/>
                </a:ext>
              </a:extLst>
            </p:cNvPr>
            <p:cNvSpPr txBox="1"/>
            <p:nvPr/>
          </p:nvSpPr>
          <p:spPr>
            <a:xfrm>
              <a:off x="8579296" y="2726702"/>
              <a:ext cx="1823006" cy="816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10000"/>
                </a:lnSpc>
                <a:defRPr/>
              </a:pPr>
              <a:r>
                <a:rPr lang="en-US" sz="1100" dirty="0">
                  <a:solidFill>
                    <a:prstClr val="black"/>
                  </a:solidFill>
                  <a:latin typeface="Gotham" panose="02000504050000020004" pitchFamily="2" charset="0"/>
                  <a:cs typeface="Arial" panose="020B0604020202020204" pitchFamily="34" charset="0"/>
                </a:rPr>
                <a:t>Bundle with film and pad </a:t>
              </a:r>
              <a:r>
                <a:rPr lang="en-US" sz="1100" i="1" dirty="0">
                  <a:solidFill>
                    <a:prstClr val="black"/>
                  </a:solidFill>
                  <a:latin typeface="Gotham" panose="02000504050000020004" pitchFamily="2" charset="0"/>
                  <a:cs typeface="Arial" panose="020B0604020202020204" pitchFamily="34" charset="0"/>
                </a:rPr>
                <a:t>(e.g., 2x3 bundle, up to 10 bundles/min, 3,600 pcs/hr)</a:t>
              </a:r>
              <a:endParaRPr lang="it-IT" sz="1050" i="1" dirty="0">
                <a:solidFill>
                  <a:prstClr val="black"/>
                </a:solidFill>
                <a:latin typeface="Gotham" panose="02000504050000020004" pitchFamily="2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4948248"/>
      </p:ext>
    </p:extLst>
  </p:cSld>
  <p:clrMapOvr>
    <a:masterClrMapping/>
  </p:clrMapOvr>
</p:sld>
</file>

<file path=ppt/theme/theme1.xml><?xml version="1.0" encoding="utf-8"?>
<a:theme xmlns:a="http://schemas.openxmlformats.org/drawingml/2006/main" name="Struttura personalizzata">
  <a:themeElements>
    <a:clrScheme name="PPT galdi 2021">
      <a:dk1>
        <a:sysClr val="windowText" lastClr="000000"/>
      </a:dk1>
      <a:lt1>
        <a:sysClr val="window" lastClr="FFFFFF"/>
      </a:lt1>
      <a:dk2>
        <a:srgbClr val="1F497D"/>
      </a:dk2>
      <a:lt2>
        <a:srgbClr val="25427A"/>
      </a:lt2>
      <a:accent1>
        <a:srgbClr val="4F81BD"/>
      </a:accent1>
      <a:accent2>
        <a:srgbClr val="2C4F95"/>
      </a:accent2>
      <a:accent3>
        <a:srgbClr val="4077E4"/>
      </a:accent3>
      <a:accent4>
        <a:srgbClr val="4786FF"/>
      </a:accent4>
      <a:accent5>
        <a:srgbClr val="233F79"/>
      </a:accent5>
      <a:accent6>
        <a:srgbClr val="172746"/>
      </a:accent6>
      <a:hlink>
        <a:srgbClr val="2B4E93"/>
      </a:hlink>
      <a:folHlink>
        <a:srgbClr val="97D4FA"/>
      </a:folHlink>
    </a:clrScheme>
    <a:fontScheme name="Artema">
      <a:majorFont>
        <a:latin typeface="Bebas Neue"/>
        <a:ea typeface="Arial"/>
        <a:cs typeface="Arial"/>
      </a:majorFont>
      <a:minorFont>
        <a:latin typeface="Gotham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4588</TotalTime>
  <Words>1006</Words>
  <Application>Microsoft Office PowerPoint</Application>
  <PresentationFormat>Widescreen</PresentationFormat>
  <Paragraphs>249</Paragraphs>
  <Slides>25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5" baseType="lpstr">
      <vt:lpstr>Arial</vt:lpstr>
      <vt:lpstr>Arial Narrow</vt:lpstr>
      <vt:lpstr>Bebas Neue</vt:lpstr>
      <vt:lpstr>Bebas Neue Bold</vt:lpstr>
      <vt:lpstr>Gotham</vt:lpstr>
      <vt:lpstr>Gotham Black</vt:lpstr>
      <vt:lpstr>GOTHAM-BOOK</vt:lpstr>
      <vt:lpstr>GOTHAM-MEDIUM</vt:lpstr>
      <vt:lpstr>HelveticaNeueLT Pro 67 MdCn</vt:lpstr>
      <vt:lpstr>Struttura personalizzata</vt:lpstr>
      <vt:lpstr>Presentazione standard di PowerPoint</vt:lpstr>
      <vt:lpstr>WHAT WE DO</vt:lpstr>
      <vt:lpstr>MORE THAN SIMPLE SUPPLIERS</vt:lpstr>
      <vt:lpstr>OUR OFFER</vt:lpstr>
      <vt:lpstr>QUALITY IS OUR ONLY STANDARD</vt:lpstr>
      <vt:lpstr>ARTEMA PACK IN THE WORLD</vt:lpstr>
      <vt:lpstr>OUR SOLUTIONS</vt:lpstr>
      <vt:lpstr>WRAP AROUND</vt:lpstr>
      <vt:lpstr>SHRINK WRAPPING MACHINE</vt:lpstr>
      <vt:lpstr>PICK &amp; PLACE</vt:lpstr>
      <vt:lpstr>TRAY FORMING MACHINE</vt:lpstr>
      <vt:lpstr>AUXILIARY EQUIPMENT</vt:lpstr>
      <vt:lpstr>PALLETISER</vt:lpstr>
      <vt:lpstr>AUTOMATION AND HANDLING</vt:lpstr>
      <vt:lpstr>SUCCESSFUL CASE STUDIES</vt:lpstr>
      <vt:lpstr>ORANFRIZER JUICE, ITALY</vt:lpstr>
      <vt:lpstr>FRASCHERI, ITALY</vt:lpstr>
      <vt:lpstr>LATTE CARSO, ITALY</vt:lpstr>
      <vt:lpstr>POLICOM, ITALY</vt:lpstr>
      <vt:lpstr>IMLEK, serbia</vt:lpstr>
      <vt:lpstr>AQUAFRESH, Ghana</vt:lpstr>
      <vt:lpstr>RUGANI, SOUTH Africa</vt:lpstr>
      <vt:lpstr>MPZ, Albania</vt:lpstr>
      <vt:lpstr>BENCHEKOR, Algeria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Galdi</dc:creator>
  <cp:lastModifiedBy>Caterina Carraro</cp:lastModifiedBy>
  <cp:revision>269</cp:revision>
  <dcterms:created xsi:type="dcterms:W3CDTF">2021-01-13T10:12:39Z</dcterms:created>
  <dcterms:modified xsi:type="dcterms:W3CDTF">2022-10-06T07:09:30Z</dcterms:modified>
</cp:coreProperties>
</file>